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44" r:id="rId2"/>
  </p:sldMasterIdLst>
  <p:notesMasterIdLst>
    <p:notesMasterId r:id="rId21"/>
  </p:notesMasterIdLst>
  <p:sldIdLst>
    <p:sldId id="274" r:id="rId3"/>
    <p:sldId id="277" r:id="rId4"/>
    <p:sldId id="1202" r:id="rId5"/>
    <p:sldId id="270" r:id="rId6"/>
    <p:sldId id="269" r:id="rId7"/>
    <p:sldId id="258" r:id="rId8"/>
    <p:sldId id="259" r:id="rId9"/>
    <p:sldId id="263" r:id="rId10"/>
    <p:sldId id="260" r:id="rId11"/>
    <p:sldId id="262" r:id="rId12"/>
    <p:sldId id="264" r:id="rId13"/>
    <p:sldId id="261" r:id="rId14"/>
    <p:sldId id="265" r:id="rId15"/>
    <p:sldId id="266" r:id="rId16"/>
    <p:sldId id="271" r:id="rId17"/>
    <p:sldId id="272" r:id="rId18"/>
    <p:sldId id="273" r:id="rId19"/>
    <p:sldId id="275" r:id="rId20"/>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0D6"/>
    <a:srgbClr val="361D63"/>
    <a:srgbClr val="F6F3EC"/>
    <a:srgbClr val="17263D"/>
    <a:srgbClr val="C48E6E"/>
    <a:srgbClr val="BA7C56"/>
    <a:srgbClr val="5C7586"/>
    <a:srgbClr val="354857"/>
    <a:srgbClr val="717E80"/>
    <a:srgbClr val="2E44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6283" autoAdjust="0"/>
  </p:normalViewPr>
  <p:slideViewPr>
    <p:cSldViewPr>
      <p:cViewPr varScale="1">
        <p:scale>
          <a:sx n="133" d="100"/>
          <a:sy n="133" d="100"/>
        </p:scale>
        <p:origin x="948" y="96"/>
      </p:cViewPr>
      <p:guideLst/>
    </p:cSldViewPr>
  </p:slideViewPr>
  <p:notesTextViewPr>
    <p:cViewPr>
      <p:scale>
        <a:sx n="3" d="2"/>
        <a:sy n="3" d="2"/>
      </p:scale>
      <p:origin x="0" y="0"/>
    </p:cViewPr>
  </p:notesTextViewPr>
  <p:sorterViewPr>
    <p:cViewPr>
      <p:scale>
        <a:sx n="100" d="100"/>
        <a:sy n="100" d="100"/>
      </p:scale>
      <p:origin x="0" y="-16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A179D8-61D7-43C3-9CC7-07E454EBF86E}" type="datetimeFigureOut">
              <a:rPr lang="en-GB" smtClean="0"/>
              <a:t>02/08/2026</a:t>
            </a:fld>
            <a:endParaRPr lang="en-GB"/>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0C58EA-F8AF-4503-BCBA-023CC115E8A9}" type="slidenum">
              <a:rPr lang="en-GB" smtClean="0"/>
              <a:t>‹#›</a:t>
            </a:fld>
            <a:endParaRPr lang="en-GB"/>
          </a:p>
        </p:txBody>
      </p:sp>
    </p:spTree>
    <p:extLst>
      <p:ext uri="{BB962C8B-B14F-4D97-AF65-F5344CB8AC3E}">
        <p14:creationId xmlns:p14="http://schemas.microsoft.com/office/powerpoint/2010/main" val="388394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35302"/>
            <a:ext cx="7772400" cy="1989667"/>
          </a:xfrm>
        </p:spPr>
        <p:txBody>
          <a:bodyPr anchor="b"/>
          <a:lstStyle>
            <a:lvl1pPr algn="ctr">
              <a:defRPr sz="5000"/>
            </a:lvl1pPr>
          </a:lstStyle>
          <a:p>
            <a:r>
              <a:rPr lang="en-US"/>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2000"/>
            </a:lvl1pPr>
            <a:lvl2pPr marL="380985" indent="0" algn="ctr">
              <a:buNone/>
              <a:defRPr sz="1667"/>
            </a:lvl2pPr>
            <a:lvl3pPr marL="761970" indent="0" algn="ctr">
              <a:buNone/>
              <a:defRPr sz="1500"/>
            </a:lvl3pPr>
            <a:lvl4pPr marL="1142954" indent="0" algn="ctr">
              <a:buNone/>
              <a:defRPr sz="1333"/>
            </a:lvl4pPr>
            <a:lvl5pPr marL="1523939" indent="0" algn="ctr">
              <a:buNone/>
              <a:defRPr sz="1333"/>
            </a:lvl5pPr>
            <a:lvl6pPr marL="1904924" indent="0" algn="ctr">
              <a:buNone/>
              <a:defRPr sz="1333"/>
            </a:lvl6pPr>
            <a:lvl7pPr marL="2285909" indent="0" algn="ctr">
              <a:buNone/>
              <a:defRPr sz="1333"/>
            </a:lvl7pPr>
            <a:lvl8pPr marL="2666893" indent="0" algn="ctr">
              <a:buNone/>
              <a:defRPr sz="1333"/>
            </a:lvl8pPr>
            <a:lvl9pPr marL="3047878" indent="0" algn="ctr">
              <a:buNone/>
              <a:defRPr sz="13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0DE448-EDB2-4439-804E-5D810424F809}" type="datetimeFigureOut">
              <a:rPr lang="en-GB" smtClean="0"/>
              <a:t>02/08/2026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3176432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0DE448-EDB2-4439-804E-5D810424F809}" type="datetimeFigureOut">
              <a:rPr lang="en-GB" smtClean="0"/>
              <a:t>02/08/2026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255317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04271"/>
            <a:ext cx="1971675" cy="48431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04271"/>
            <a:ext cx="5800725" cy="484319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0DE448-EDB2-4439-804E-5D810424F809}" type="datetimeFigureOut">
              <a:rPr lang="en-GB" smtClean="0"/>
              <a:t>02/08/2026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3463859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GB"/>
              <a:t>Click to edit Master title style</a:t>
            </a:r>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E6EFC38B-4106-1EEC-C871-5259882B3F83}"/>
              </a:ext>
            </a:extLst>
          </p:cNvPr>
          <p:cNvSpPr>
            <a:spLocks noGrp="1"/>
          </p:cNvSpPr>
          <p:nvPr>
            <p:ph type="dt" sz="half" idx="10"/>
          </p:nvPr>
        </p:nvSpPr>
        <p:spPr/>
        <p:txBody>
          <a:bodyPr/>
          <a:lstStyle>
            <a:lvl1pPr>
              <a:defRPr/>
            </a:lvl1pPr>
          </a:lstStyle>
          <a:p>
            <a:pPr>
              <a:defRPr/>
            </a:pPr>
            <a:fld id="{E2343749-3993-464D-A796-B4B859147212}" type="datetimeFigureOut">
              <a:rPr lang="en-GB"/>
              <a:pPr>
                <a:defRPr/>
              </a:pPr>
              <a:t>02/08/2026</a:t>
            </a:fld>
            <a:endParaRPr lang="en-GB"/>
          </a:p>
        </p:txBody>
      </p:sp>
      <p:sp>
        <p:nvSpPr>
          <p:cNvPr id="5" name="Footer Placeholder 4">
            <a:extLst>
              <a:ext uri="{FF2B5EF4-FFF2-40B4-BE49-F238E27FC236}">
                <a16:creationId xmlns:a16="http://schemas.microsoft.com/office/drawing/2014/main" id="{3CE7952E-0AEE-FDE1-0E09-3F5029C271A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AEEEF35-DC93-DBEA-A217-F53ED7C5F918}"/>
              </a:ext>
            </a:extLst>
          </p:cNvPr>
          <p:cNvSpPr>
            <a:spLocks noGrp="1"/>
          </p:cNvSpPr>
          <p:nvPr>
            <p:ph type="sldNum" sz="quarter" idx="12"/>
          </p:nvPr>
        </p:nvSpPr>
        <p:spPr/>
        <p:txBody>
          <a:bodyPr/>
          <a:lstStyle>
            <a:lvl1pPr>
              <a:defRPr/>
            </a:lvl1pPr>
          </a:lstStyle>
          <a:p>
            <a:pPr>
              <a:defRPr/>
            </a:pPr>
            <a:fld id="{512A248A-8973-4701-8783-221E0178AC5D}" type="slidenum">
              <a:rPr lang="en-GB"/>
              <a:pPr>
                <a:defRPr/>
              </a:pPr>
              <a:t>‹#›</a:t>
            </a:fld>
            <a:endParaRPr lang="en-GB"/>
          </a:p>
        </p:txBody>
      </p:sp>
    </p:spTree>
    <p:extLst>
      <p:ext uri="{BB962C8B-B14F-4D97-AF65-F5344CB8AC3E}">
        <p14:creationId xmlns:p14="http://schemas.microsoft.com/office/powerpoint/2010/main" val="2015595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F0B9EC-759C-3262-9955-8F10B82CB5B9}"/>
              </a:ext>
            </a:extLst>
          </p:cNvPr>
          <p:cNvSpPr>
            <a:spLocks noGrp="1"/>
          </p:cNvSpPr>
          <p:nvPr>
            <p:ph type="dt" sz="half" idx="10"/>
          </p:nvPr>
        </p:nvSpPr>
        <p:spPr/>
        <p:txBody>
          <a:bodyPr/>
          <a:lstStyle>
            <a:lvl1pPr>
              <a:defRPr/>
            </a:lvl1pPr>
          </a:lstStyle>
          <a:p>
            <a:pPr>
              <a:defRPr/>
            </a:pPr>
            <a:fld id="{BF99F956-20DF-47C4-AAA2-20BBDA30B222}" type="datetimeFigureOut">
              <a:rPr lang="en-GB"/>
              <a:pPr>
                <a:defRPr/>
              </a:pPr>
              <a:t>02/08/2026</a:t>
            </a:fld>
            <a:endParaRPr lang="en-GB"/>
          </a:p>
        </p:txBody>
      </p:sp>
      <p:sp>
        <p:nvSpPr>
          <p:cNvPr id="5" name="Footer Placeholder 4">
            <a:extLst>
              <a:ext uri="{FF2B5EF4-FFF2-40B4-BE49-F238E27FC236}">
                <a16:creationId xmlns:a16="http://schemas.microsoft.com/office/drawing/2014/main" id="{D816BE88-40BE-6D55-0804-76C5D378C19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0D68FBF-D603-BCFD-2A41-E4F73306A1F0}"/>
              </a:ext>
            </a:extLst>
          </p:cNvPr>
          <p:cNvSpPr>
            <a:spLocks noGrp="1"/>
          </p:cNvSpPr>
          <p:nvPr>
            <p:ph type="sldNum" sz="quarter" idx="12"/>
          </p:nvPr>
        </p:nvSpPr>
        <p:spPr/>
        <p:txBody>
          <a:bodyPr/>
          <a:lstStyle>
            <a:lvl1pPr>
              <a:defRPr/>
            </a:lvl1pPr>
          </a:lstStyle>
          <a:p>
            <a:pPr>
              <a:defRPr/>
            </a:pPr>
            <a:fld id="{A348B007-8C3E-4277-958C-F878E428B4A0}" type="slidenum">
              <a:rPr lang="en-GB"/>
              <a:pPr>
                <a:defRPr/>
              </a:pPr>
              <a:t>‹#›</a:t>
            </a:fld>
            <a:endParaRPr lang="en-GB"/>
          </a:p>
        </p:txBody>
      </p:sp>
    </p:spTree>
    <p:extLst>
      <p:ext uri="{BB962C8B-B14F-4D97-AF65-F5344CB8AC3E}">
        <p14:creationId xmlns:p14="http://schemas.microsoft.com/office/powerpoint/2010/main" val="618883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GB"/>
              <a:t>Click to edit Master title style</a:t>
            </a:r>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4F3E061-EE11-007D-2F9B-7B1BDAEC4495}"/>
              </a:ext>
            </a:extLst>
          </p:cNvPr>
          <p:cNvSpPr>
            <a:spLocks noGrp="1"/>
          </p:cNvSpPr>
          <p:nvPr>
            <p:ph type="dt" sz="half" idx="10"/>
          </p:nvPr>
        </p:nvSpPr>
        <p:spPr/>
        <p:txBody>
          <a:bodyPr/>
          <a:lstStyle>
            <a:lvl1pPr>
              <a:defRPr/>
            </a:lvl1pPr>
          </a:lstStyle>
          <a:p>
            <a:pPr>
              <a:defRPr/>
            </a:pPr>
            <a:fld id="{0269307A-7B70-4D2B-A362-A6073EFDE4DC}" type="datetimeFigureOut">
              <a:rPr lang="en-GB"/>
              <a:pPr>
                <a:defRPr/>
              </a:pPr>
              <a:t>02/08/2026</a:t>
            </a:fld>
            <a:endParaRPr lang="en-GB"/>
          </a:p>
        </p:txBody>
      </p:sp>
      <p:sp>
        <p:nvSpPr>
          <p:cNvPr id="5" name="Footer Placeholder 4">
            <a:extLst>
              <a:ext uri="{FF2B5EF4-FFF2-40B4-BE49-F238E27FC236}">
                <a16:creationId xmlns:a16="http://schemas.microsoft.com/office/drawing/2014/main" id="{F217E584-FE5B-0830-08F4-79E2032B8B1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09368A6-66AE-5C4E-F73B-2D6859B51C2D}"/>
              </a:ext>
            </a:extLst>
          </p:cNvPr>
          <p:cNvSpPr>
            <a:spLocks noGrp="1"/>
          </p:cNvSpPr>
          <p:nvPr>
            <p:ph type="sldNum" sz="quarter" idx="12"/>
          </p:nvPr>
        </p:nvSpPr>
        <p:spPr/>
        <p:txBody>
          <a:bodyPr/>
          <a:lstStyle>
            <a:lvl1pPr>
              <a:defRPr/>
            </a:lvl1pPr>
          </a:lstStyle>
          <a:p>
            <a:pPr>
              <a:defRPr/>
            </a:pPr>
            <a:fld id="{D3FC8EBC-C16B-4BA7-AA78-04792CAD7C79}" type="slidenum">
              <a:rPr lang="en-GB"/>
              <a:pPr>
                <a:defRPr/>
              </a:pPr>
              <a:t>‹#›</a:t>
            </a:fld>
            <a:endParaRPr lang="en-GB"/>
          </a:p>
        </p:txBody>
      </p:sp>
    </p:spTree>
    <p:extLst>
      <p:ext uri="{BB962C8B-B14F-4D97-AF65-F5344CB8AC3E}">
        <p14:creationId xmlns:p14="http://schemas.microsoft.com/office/powerpoint/2010/main" val="2675459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6286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291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3">
            <a:extLst>
              <a:ext uri="{FF2B5EF4-FFF2-40B4-BE49-F238E27FC236}">
                <a16:creationId xmlns:a16="http://schemas.microsoft.com/office/drawing/2014/main" id="{EB8564BB-4808-EF94-C1DD-490764E513C9}"/>
              </a:ext>
            </a:extLst>
          </p:cNvPr>
          <p:cNvSpPr>
            <a:spLocks noGrp="1"/>
          </p:cNvSpPr>
          <p:nvPr>
            <p:ph type="dt" sz="half" idx="10"/>
          </p:nvPr>
        </p:nvSpPr>
        <p:spPr/>
        <p:txBody>
          <a:bodyPr/>
          <a:lstStyle>
            <a:lvl1pPr>
              <a:defRPr/>
            </a:lvl1pPr>
          </a:lstStyle>
          <a:p>
            <a:pPr>
              <a:defRPr/>
            </a:pPr>
            <a:fld id="{3FFFE50C-A0A3-42EC-9A47-95726A0724CC}" type="datetimeFigureOut">
              <a:rPr lang="en-GB"/>
              <a:pPr>
                <a:defRPr/>
              </a:pPr>
              <a:t>02/08/2026</a:t>
            </a:fld>
            <a:endParaRPr lang="en-GB"/>
          </a:p>
        </p:txBody>
      </p:sp>
      <p:sp>
        <p:nvSpPr>
          <p:cNvPr id="6" name="Footer Placeholder 4">
            <a:extLst>
              <a:ext uri="{FF2B5EF4-FFF2-40B4-BE49-F238E27FC236}">
                <a16:creationId xmlns:a16="http://schemas.microsoft.com/office/drawing/2014/main" id="{99755CC3-7C02-3B08-E32B-EE45C5F9D65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13D4A85-19B1-50A4-0316-00951A49AB8D}"/>
              </a:ext>
            </a:extLst>
          </p:cNvPr>
          <p:cNvSpPr>
            <a:spLocks noGrp="1"/>
          </p:cNvSpPr>
          <p:nvPr>
            <p:ph type="sldNum" sz="quarter" idx="12"/>
          </p:nvPr>
        </p:nvSpPr>
        <p:spPr/>
        <p:txBody>
          <a:bodyPr/>
          <a:lstStyle>
            <a:lvl1pPr>
              <a:defRPr/>
            </a:lvl1pPr>
          </a:lstStyle>
          <a:p>
            <a:pPr>
              <a:defRPr/>
            </a:pPr>
            <a:fld id="{DC12F1A1-1925-479C-A17C-EB7936558162}" type="slidenum">
              <a:rPr lang="en-GB"/>
              <a:pPr>
                <a:defRPr/>
              </a:pPr>
              <a:t>‹#›</a:t>
            </a:fld>
            <a:endParaRPr lang="en-GB"/>
          </a:p>
        </p:txBody>
      </p:sp>
    </p:spTree>
    <p:extLst>
      <p:ext uri="{BB962C8B-B14F-4D97-AF65-F5344CB8AC3E}">
        <p14:creationId xmlns:p14="http://schemas.microsoft.com/office/powerpoint/2010/main" val="587726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GB"/>
              <a:t>Click to edit Master title style</a:t>
            </a:r>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3">
            <a:extLst>
              <a:ext uri="{FF2B5EF4-FFF2-40B4-BE49-F238E27FC236}">
                <a16:creationId xmlns:a16="http://schemas.microsoft.com/office/drawing/2014/main" id="{32F93760-AC71-DE17-813A-7DA45FD0C75E}"/>
              </a:ext>
            </a:extLst>
          </p:cNvPr>
          <p:cNvSpPr>
            <a:spLocks noGrp="1"/>
          </p:cNvSpPr>
          <p:nvPr>
            <p:ph type="dt" sz="half" idx="10"/>
          </p:nvPr>
        </p:nvSpPr>
        <p:spPr/>
        <p:txBody>
          <a:bodyPr/>
          <a:lstStyle>
            <a:lvl1pPr>
              <a:defRPr/>
            </a:lvl1pPr>
          </a:lstStyle>
          <a:p>
            <a:pPr>
              <a:defRPr/>
            </a:pPr>
            <a:fld id="{1721CF09-E70A-42D9-AA9E-6271427D01EB}" type="datetimeFigureOut">
              <a:rPr lang="en-GB"/>
              <a:pPr>
                <a:defRPr/>
              </a:pPr>
              <a:t>02/08/2026</a:t>
            </a:fld>
            <a:endParaRPr lang="en-GB"/>
          </a:p>
        </p:txBody>
      </p:sp>
      <p:sp>
        <p:nvSpPr>
          <p:cNvPr id="8" name="Footer Placeholder 4">
            <a:extLst>
              <a:ext uri="{FF2B5EF4-FFF2-40B4-BE49-F238E27FC236}">
                <a16:creationId xmlns:a16="http://schemas.microsoft.com/office/drawing/2014/main" id="{42040601-3BA3-EABA-9E3C-9357ECB9E36A}"/>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075E82BA-D5D8-1F83-869B-C4CF06888051}"/>
              </a:ext>
            </a:extLst>
          </p:cNvPr>
          <p:cNvSpPr>
            <a:spLocks noGrp="1"/>
          </p:cNvSpPr>
          <p:nvPr>
            <p:ph type="sldNum" sz="quarter" idx="12"/>
          </p:nvPr>
        </p:nvSpPr>
        <p:spPr/>
        <p:txBody>
          <a:bodyPr/>
          <a:lstStyle>
            <a:lvl1pPr>
              <a:defRPr/>
            </a:lvl1pPr>
          </a:lstStyle>
          <a:p>
            <a:pPr>
              <a:defRPr/>
            </a:pPr>
            <a:fld id="{1B3B510E-887B-4665-9F1C-B01E5D73499F}" type="slidenum">
              <a:rPr lang="en-GB"/>
              <a:pPr>
                <a:defRPr/>
              </a:pPr>
              <a:t>‹#›</a:t>
            </a:fld>
            <a:endParaRPr lang="en-GB"/>
          </a:p>
        </p:txBody>
      </p:sp>
    </p:spTree>
    <p:extLst>
      <p:ext uri="{BB962C8B-B14F-4D97-AF65-F5344CB8AC3E}">
        <p14:creationId xmlns:p14="http://schemas.microsoft.com/office/powerpoint/2010/main" val="2161519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3">
            <a:extLst>
              <a:ext uri="{FF2B5EF4-FFF2-40B4-BE49-F238E27FC236}">
                <a16:creationId xmlns:a16="http://schemas.microsoft.com/office/drawing/2014/main" id="{AFC5D64A-6C5D-33DC-2902-CABC84D6AE97}"/>
              </a:ext>
            </a:extLst>
          </p:cNvPr>
          <p:cNvSpPr>
            <a:spLocks noGrp="1"/>
          </p:cNvSpPr>
          <p:nvPr>
            <p:ph type="dt" sz="half" idx="10"/>
          </p:nvPr>
        </p:nvSpPr>
        <p:spPr/>
        <p:txBody>
          <a:bodyPr/>
          <a:lstStyle>
            <a:lvl1pPr>
              <a:defRPr/>
            </a:lvl1pPr>
          </a:lstStyle>
          <a:p>
            <a:pPr>
              <a:defRPr/>
            </a:pPr>
            <a:fld id="{9CA417F3-DDD0-43AC-936A-F893E8653B1F}" type="datetimeFigureOut">
              <a:rPr lang="en-GB"/>
              <a:pPr>
                <a:defRPr/>
              </a:pPr>
              <a:t>02/08/2026</a:t>
            </a:fld>
            <a:endParaRPr lang="en-GB"/>
          </a:p>
        </p:txBody>
      </p:sp>
      <p:sp>
        <p:nvSpPr>
          <p:cNvPr id="4" name="Footer Placeholder 4">
            <a:extLst>
              <a:ext uri="{FF2B5EF4-FFF2-40B4-BE49-F238E27FC236}">
                <a16:creationId xmlns:a16="http://schemas.microsoft.com/office/drawing/2014/main" id="{00B8A3A4-284F-2F6E-E23F-59DB1FE32994}"/>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565D979-CAD8-5248-CDF1-FA9C8C09DCD9}"/>
              </a:ext>
            </a:extLst>
          </p:cNvPr>
          <p:cNvSpPr>
            <a:spLocks noGrp="1"/>
          </p:cNvSpPr>
          <p:nvPr>
            <p:ph type="sldNum" sz="quarter" idx="12"/>
          </p:nvPr>
        </p:nvSpPr>
        <p:spPr/>
        <p:txBody>
          <a:bodyPr/>
          <a:lstStyle>
            <a:lvl1pPr>
              <a:defRPr/>
            </a:lvl1pPr>
          </a:lstStyle>
          <a:p>
            <a:pPr>
              <a:defRPr/>
            </a:pPr>
            <a:fld id="{9911FC3B-759A-4F52-B781-18AB1FBF5DF8}" type="slidenum">
              <a:rPr lang="en-GB"/>
              <a:pPr>
                <a:defRPr/>
              </a:pPr>
              <a:t>‹#›</a:t>
            </a:fld>
            <a:endParaRPr lang="en-GB"/>
          </a:p>
        </p:txBody>
      </p:sp>
    </p:spTree>
    <p:extLst>
      <p:ext uri="{BB962C8B-B14F-4D97-AF65-F5344CB8AC3E}">
        <p14:creationId xmlns:p14="http://schemas.microsoft.com/office/powerpoint/2010/main" val="3929665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ADC2E3A-3FF2-38A9-2D99-2CDAB78332B2}"/>
              </a:ext>
            </a:extLst>
          </p:cNvPr>
          <p:cNvSpPr>
            <a:spLocks noGrp="1"/>
          </p:cNvSpPr>
          <p:nvPr>
            <p:ph type="dt" sz="half" idx="10"/>
          </p:nvPr>
        </p:nvSpPr>
        <p:spPr/>
        <p:txBody>
          <a:bodyPr/>
          <a:lstStyle>
            <a:lvl1pPr>
              <a:defRPr/>
            </a:lvl1pPr>
          </a:lstStyle>
          <a:p>
            <a:pPr>
              <a:defRPr/>
            </a:pPr>
            <a:fld id="{537DA070-00C4-4489-96D8-3CBC2F574733}" type="datetimeFigureOut">
              <a:rPr lang="en-GB"/>
              <a:pPr>
                <a:defRPr/>
              </a:pPr>
              <a:t>02/08/2026</a:t>
            </a:fld>
            <a:endParaRPr lang="en-GB"/>
          </a:p>
        </p:txBody>
      </p:sp>
      <p:sp>
        <p:nvSpPr>
          <p:cNvPr id="3" name="Footer Placeholder 4">
            <a:extLst>
              <a:ext uri="{FF2B5EF4-FFF2-40B4-BE49-F238E27FC236}">
                <a16:creationId xmlns:a16="http://schemas.microsoft.com/office/drawing/2014/main" id="{AFA520E6-388F-8334-BCC9-358268E5A7FE}"/>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5641D80-345B-1A18-0630-82CF037B5ED3}"/>
              </a:ext>
            </a:extLst>
          </p:cNvPr>
          <p:cNvSpPr>
            <a:spLocks noGrp="1"/>
          </p:cNvSpPr>
          <p:nvPr>
            <p:ph type="sldNum" sz="quarter" idx="12"/>
          </p:nvPr>
        </p:nvSpPr>
        <p:spPr/>
        <p:txBody>
          <a:bodyPr/>
          <a:lstStyle>
            <a:lvl1pPr>
              <a:defRPr/>
            </a:lvl1pPr>
          </a:lstStyle>
          <a:p>
            <a:pPr>
              <a:defRPr/>
            </a:pPr>
            <a:fld id="{A7FAB6C1-6212-4E8B-8F48-014376ACF60F}" type="slidenum">
              <a:rPr lang="en-GB"/>
              <a:pPr>
                <a:defRPr/>
              </a:pPr>
              <a:t>‹#›</a:t>
            </a:fld>
            <a:endParaRPr lang="en-GB"/>
          </a:p>
        </p:txBody>
      </p:sp>
    </p:spTree>
    <p:extLst>
      <p:ext uri="{BB962C8B-B14F-4D97-AF65-F5344CB8AC3E}">
        <p14:creationId xmlns:p14="http://schemas.microsoft.com/office/powerpoint/2010/main" val="2123659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3">
            <a:extLst>
              <a:ext uri="{FF2B5EF4-FFF2-40B4-BE49-F238E27FC236}">
                <a16:creationId xmlns:a16="http://schemas.microsoft.com/office/drawing/2014/main" id="{DB8F1F23-81CE-C2EC-B1FD-E56C8BCCDC7F}"/>
              </a:ext>
            </a:extLst>
          </p:cNvPr>
          <p:cNvSpPr>
            <a:spLocks noGrp="1"/>
          </p:cNvSpPr>
          <p:nvPr>
            <p:ph type="dt" sz="half" idx="10"/>
          </p:nvPr>
        </p:nvSpPr>
        <p:spPr/>
        <p:txBody>
          <a:bodyPr/>
          <a:lstStyle>
            <a:lvl1pPr>
              <a:defRPr/>
            </a:lvl1pPr>
          </a:lstStyle>
          <a:p>
            <a:pPr>
              <a:defRPr/>
            </a:pPr>
            <a:fld id="{32A86C31-0D17-45DD-B8BC-BD7AF4C18EA1}" type="datetimeFigureOut">
              <a:rPr lang="en-GB"/>
              <a:pPr>
                <a:defRPr/>
              </a:pPr>
              <a:t>02/08/2026</a:t>
            </a:fld>
            <a:endParaRPr lang="en-GB"/>
          </a:p>
        </p:txBody>
      </p:sp>
      <p:sp>
        <p:nvSpPr>
          <p:cNvPr id="6" name="Footer Placeholder 4">
            <a:extLst>
              <a:ext uri="{FF2B5EF4-FFF2-40B4-BE49-F238E27FC236}">
                <a16:creationId xmlns:a16="http://schemas.microsoft.com/office/drawing/2014/main" id="{A1C13F7C-E21C-9239-D7C1-C39BF552DDA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B341667-9701-3DCD-71A9-8DB6D1027666}"/>
              </a:ext>
            </a:extLst>
          </p:cNvPr>
          <p:cNvSpPr>
            <a:spLocks noGrp="1"/>
          </p:cNvSpPr>
          <p:nvPr>
            <p:ph type="sldNum" sz="quarter" idx="12"/>
          </p:nvPr>
        </p:nvSpPr>
        <p:spPr/>
        <p:txBody>
          <a:bodyPr/>
          <a:lstStyle>
            <a:lvl1pPr>
              <a:defRPr/>
            </a:lvl1pPr>
          </a:lstStyle>
          <a:p>
            <a:pPr>
              <a:defRPr/>
            </a:pPr>
            <a:fld id="{8B691A62-15F6-4306-86DA-1EA518CB47A7}" type="slidenum">
              <a:rPr lang="en-GB"/>
              <a:pPr>
                <a:defRPr/>
              </a:pPr>
              <a:t>‹#›</a:t>
            </a:fld>
            <a:endParaRPr lang="en-GB"/>
          </a:p>
        </p:txBody>
      </p:sp>
    </p:spTree>
    <p:extLst>
      <p:ext uri="{BB962C8B-B14F-4D97-AF65-F5344CB8AC3E}">
        <p14:creationId xmlns:p14="http://schemas.microsoft.com/office/powerpoint/2010/main" val="36024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0DE448-EDB2-4439-804E-5D810424F809}" type="datetimeFigureOut">
              <a:rPr lang="en-GB" smtClean="0"/>
              <a:t>02/08/2026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1010634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p>
        </p:txBody>
      </p:sp>
      <p:sp>
        <p:nvSpPr>
          <p:cNvPr id="3" name="Picture Placeholder 2"/>
          <p:cNvSpPr>
            <a:spLocks noGrp="1"/>
          </p:cNvSpPr>
          <p:nvPr>
            <p:ph type="pic" idx="1"/>
          </p:nvPr>
        </p:nvSpPr>
        <p:spPr>
          <a:xfrm>
            <a:off x="3887391" y="822855"/>
            <a:ext cx="4629150" cy="4061354"/>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3">
            <a:extLst>
              <a:ext uri="{FF2B5EF4-FFF2-40B4-BE49-F238E27FC236}">
                <a16:creationId xmlns:a16="http://schemas.microsoft.com/office/drawing/2014/main" id="{CE925F4F-0A89-DEE3-A96C-A4BA20ED7A4A}"/>
              </a:ext>
            </a:extLst>
          </p:cNvPr>
          <p:cNvSpPr>
            <a:spLocks noGrp="1"/>
          </p:cNvSpPr>
          <p:nvPr>
            <p:ph type="dt" sz="half" idx="10"/>
          </p:nvPr>
        </p:nvSpPr>
        <p:spPr/>
        <p:txBody>
          <a:bodyPr/>
          <a:lstStyle>
            <a:lvl1pPr>
              <a:defRPr/>
            </a:lvl1pPr>
          </a:lstStyle>
          <a:p>
            <a:pPr>
              <a:defRPr/>
            </a:pPr>
            <a:fld id="{A457E780-E6CF-474F-BEBB-511E0346FFAD}" type="datetimeFigureOut">
              <a:rPr lang="en-GB"/>
              <a:pPr>
                <a:defRPr/>
              </a:pPr>
              <a:t>02/08/2026</a:t>
            </a:fld>
            <a:endParaRPr lang="en-GB"/>
          </a:p>
        </p:txBody>
      </p:sp>
      <p:sp>
        <p:nvSpPr>
          <p:cNvPr id="6" name="Footer Placeholder 4">
            <a:extLst>
              <a:ext uri="{FF2B5EF4-FFF2-40B4-BE49-F238E27FC236}">
                <a16:creationId xmlns:a16="http://schemas.microsoft.com/office/drawing/2014/main" id="{F1774F20-623C-AA9B-1E4E-1930342D9C8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3A2B5EA-1F1E-64CC-A935-D0D0FBE66620}"/>
              </a:ext>
            </a:extLst>
          </p:cNvPr>
          <p:cNvSpPr>
            <a:spLocks noGrp="1"/>
          </p:cNvSpPr>
          <p:nvPr>
            <p:ph type="sldNum" sz="quarter" idx="12"/>
          </p:nvPr>
        </p:nvSpPr>
        <p:spPr/>
        <p:txBody>
          <a:bodyPr/>
          <a:lstStyle>
            <a:lvl1pPr>
              <a:defRPr/>
            </a:lvl1pPr>
          </a:lstStyle>
          <a:p>
            <a:pPr>
              <a:defRPr/>
            </a:pPr>
            <a:fld id="{54ED0B14-C89E-40A9-9FDF-DAF30962CF73}" type="slidenum">
              <a:rPr lang="en-GB"/>
              <a:pPr>
                <a:defRPr/>
              </a:pPr>
              <a:t>‹#›</a:t>
            </a:fld>
            <a:endParaRPr lang="en-GB"/>
          </a:p>
        </p:txBody>
      </p:sp>
    </p:spTree>
    <p:extLst>
      <p:ext uri="{BB962C8B-B14F-4D97-AF65-F5344CB8AC3E}">
        <p14:creationId xmlns:p14="http://schemas.microsoft.com/office/powerpoint/2010/main" val="2127042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5B0B939-31CF-DFAD-8F58-0EABDDFF71CD}"/>
              </a:ext>
            </a:extLst>
          </p:cNvPr>
          <p:cNvSpPr>
            <a:spLocks noGrp="1"/>
          </p:cNvSpPr>
          <p:nvPr>
            <p:ph type="dt" sz="half" idx="10"/>
          </p:nvPr>
        </p:nvSpPr>
        <p:spPr/>
        <p:txBody>
          <a:bodyPr/>
          <a:lstStyle>
            <a:lvl1pPr>
              <a:defRPr/>
            </a:lvl1pPr>
          </a:lstStyle>
          <a:p>
            <a:pPr>
              <a:defRPr/>
            </a:pPr>
            <a:fld id="{AEEC1B36-E696-4139-96A5-E788E56670B9}" type="datetimeFigureOut">
              <a:rPr lang="en-GB"/>
              <a:pPr>
                <a:defRPr/>
              </a:pPr>
              <a:t>02/08/2026</a:t>
            </a:fld>
            <a:endParaRPr lang="en-GB"/>
          </a:p>
        </p:txBody>
      </p:sp>
      <p:sp>
        <p:nvSpPr>
          <p:cNvPr id="5" name="Footer Placeholder 4">
            <a:extLst>
              <a:ext uri="{FF2B5EF4-FFF2-40B4-BE49-F238E27FC236}">
                <a16:creationId xmlns:a16="http://schemas.microsoft.com/office/drawing/2014/main" id="{8C6FD556-6B2F-A46B-2DDA-F3140F025D1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94B514C-6914-F2D5-EC95-DDC0C27512B1}"/>
              </a:ext>
            </a:extLst>
          </p:cNvPr>
          <p:cNvSpPr>
            <a:spLocks noGrp="1"/>
          </p:cNvSpPr>
          <p:nvPr>
            <p:ph type="sldNum" sz="quarter" idx="12"/>
          </p:nvPr>
        </p:nvSpPr>
        <p:spPr/>
        <p:txBody>
          <a:bodyPr/>
          <a:lstStyle>
            <a:lvl1pPr>
              <a:defRPr/>
            </a:lvl1pPr>
          </a:lstStyle>
          <a:p>
            <a:pPr>
              <a:defRPr/>
            </a:pPr>
            <a:fld id="{8976DCE9-EA33-4D5A-A71A-8AEDEA58684A}" type="slidenum">
              <a:rPr lang="en-GB"/>
              <a:pPr>
                <a:defRPr/>
              </a:pPr>
              <a:t>‹#›</a:t>
            </a:fld>
            <a:endParaRPr lang="en-GB"/>
          </a:p>
        </p:txBody>
      </p:sp>
    </p:spTree>
    <p:extLst>
      <p:ext uri="{BB962C8B-B14F-4D97-AF65-F5344CB8AC3E}">
        <p14:creationId xmlns:p14="http://schemas.microsoft.com/office/powerpoint/2010/main" val="2205094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079F9A-D7A5-19B7-AB6D-600C9F9B5D5D}"/>
              </a:ext>
            </a:extLst>
          </p:cNvPr>
          <p:cNvSpPr>
            <a:spLocks noGrp="1"/>
          </p:cNvSpPr>
          <p:nvPr>
            <p:ph type="dt" sz="half" idx="10"/>
          </p:nvPr>
        </p:nvSpPr>
        <p:spPr/>
        <p:txBody>
          <a:bodyPr/>
          <a:lstStyle>
            <a:lvl1pPr>
              <a:defRPr/>
            </a:lvl1pPr>
          </a:lstStyle>
          <a:p>
            <a:pPr>
              <a:defRPr/>
            </a:pPr>
            <a:fld id="{D674A7E8-B359-4265-90CF-5B4BB4A0C8E0}" type="datetimeFigureOut">
              <a:rPr lang="en-GB"/>
              <a:pPr>
                <a:defRPr/>
              </a:pPr>
              <a:t>02/08/2026</a:t>
            </a:fld>
            <a:endParaRPr lang="en-GB"/>
          </a:p>
        </p:txBody>
      </p:sp>
      <p:sp>
        <p:nvSpPr>
          <p:cNvPr id="5" name="Footer Placeholder 4">
            <a:extLst>
              <a:ext uri="{FF2B5EF4-FFF2-40B4-BE49-F238E27FC236}">
                <a16:creationId xmlns:a16="http://schemas.microsoft.com/office/drawing/2014/main" id="{D458FFDB-3687-8FD0-8123-4723C710682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CC0880-F530-CAD6-413C-CCD6AD1B9541}"/>
              </a:ext>
            </a:extLst>
          </p:cNvPr>
          <p:cNvSpPr>
            <a:spLocks noGrp="1"/>
          </p:cNvSpPr>
          <p:nvPr>
            <p:ph type="sldNum" sz="quarter" idx="12"/>
          </p:nvPr>
        </p:nvSpPr>
        <p:spPr/>
        <p:txBody>
          <a:bodyPr/>
          <a:lstStyle>
            <a:lvl1pPr>
              <a:defRPr/>
            </a:lvl1pPr>
          </a:lstStyle>
          <a:p>
            <a:pPr>
              <a:defRPr/>
            </a:pPr>
            <a:fld id="{237C2BED-8AD3-4885-97D6-BE088904FB5E}" type="slidenum">
              <a:rPr lang="en-GB"/>
              <a:pPr>
                <a:defRPr/>
              </a:pPr>
              <a:t>‹#›</a:t>
            </a:fld>
            <a:endParaRPr lang="en-GB"/>
          </a:p>
        </p:txBody>
      </p:sp>
    </p:spTree>
    <p:extLst>
      <p:ext uri="{BB962C8B-B14F-4D97-AF65-F5344CB8AC3E}">
        <p14:creationId xmlns:p14="http://schemas.microsoft.com/office/powerpoint/2010/main" val="100293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3"/>
            <a:ext cx="7886700" cy="2377281"/>
          </a:xfrm>
        </p:spPr>
        <p:txBody>
          <a:bodyPr anchor="b"/>
          <a:lstStyle>
            <a:lvl1pPr>
              <a:defRPr sz="5000"/>
            </a:lvl1pPr>
          </a:lstStyle>
          <a:p>
            <a:r>
              <a:rPr lang="en-US"/>
              <a:t>Click to edit Master title style</a:t>
            </a:r>
            <a:endParaRPr lang="en-US" dirty="0"/>
          </a:p>
        </p:txBody>
      </p:sp>
      <p:sp>
        <p:nvSpPr>
          <p:cNvPr id="3" name="Text Placeholder 2"/>
          <p:cNvSpPr>
            <a:spLocks noGrp="1"/>
          </p:cNvSpPr>
          <p:nvPr>
            <p:ph type="body" idx="1"/>
          </p:nvPr>
        </p:nvSpPr>
        <p:spPr>
          <a:xfrm>
            <a:off x="623888" y="3824554"/>
            <a:ext cx="7886700" cy="1250156"/>
          </a:xfrm>
        </p:spPr>
        <p:txBody>
          <a:bodyPr/>
          <a:lstStyle>
            <a:lvl1pPr marL="0" indent="0">
              <a:buNone/>
              <a:defRPr sz="2000">
                <a:solidFill>
                  <a:schemeClr val="tx1"/>
                </a:solidFill>
              </a:defRPr>
            </a:lvl1pPr>
            <a:lvl2pPr marL="380985" indent="0">
              <a:buNone/>
              <a:defRPr sz="1667">
                <a:solidFill>
                  <a:schemeClr val="tx1">
                    <a:tint val="75000"/>
                  </a:schemeClr>
                </a:solidFill>
              </a:defRPr>
            </a:lvl2pPr>
            <a:lvl3pPr marL="761970" indent="0">
              <a:buNone/>
              <a:defRPr sz="1500">
                <a:solidFill>
                  <a:schemeClr val="tx1">
                    <a:tint val="75000"/>
                  </a:schemeClr>
                </a:solidFill>
              </a:defRPr>
            </a:lvl3pPr>
            <a:lvl4pPr marL="1142954" indent="0">
              <a:buNone/>
              <a:defRPr sz="1333">
                <a:solidFill>
                  <a:schemeClr val="tx1">
                    <a:tint val="75000"/>
                  </a:schemeClr>
                </a:solidFill>
              </a:defRPr>
            </a:lvl4pPr>
            <a:lvl5pPr marL="1523939" indent="0">
              <a:buNone/>
              <a:defRPr sz="1333">
                <a:solidFill>
                  <a:schemeClr val="tx1">
                    <a:tint val="75000"/>
                  </a:schemeClr>
                </a:solidFill>
              </a:defRPr>
            </a:lvl5pPr>
            <a:lvl6pPr marL="1904924" indent="0">
              <a:buNone/>
              <a:defRPr sz="1333">
                <a:solidFill>
                  <a:schemeClr val="tx1">
                    <a:tint val="75000"/>
                  </a:schemeClr>
                </a:solidFill>
              </a:defRPr>
            </a:lvl6pPr>
            <a:lvl7pPr marL="2285909" indent="0">
              <a:buNone/>
              <a:defRPr sz="1333">
                <a:solidFill>
                  <a:schemeClr val="tx1">
                    <a:tint val="75000"/>
                  </a:schemeClr>
                </a:solidFill>
              </a:defRPr>
            </a:lvl7pPr>
            <a:lvl8pPr marL="2666893" indent="0">
              <a:buNone/>
              <a:defRPr sz="1333">
                <a:solidFill>
                  <a:schemeClr val="tx1">
                    <a:tint val="75000"/>
                  </a:schemeClr>
                </a:solidFill>
              </a:defRPr>
            </a:lvl8pPr>
            <a:lvl9pPr marL="3047878" indent="0">
              <a:buNone/>
              <a:defRPr sz="133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0DE448-EDB2-4439-804E-5D810424F809}" type="datetimeFigureOut">
              <a:rPr lang="en-GB" smtClean="0"/>
              <a:t>02/08/2026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4120940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0DE448-EDB2-4439-804E-5D810424F809}" type="datetimeFigureOut">
              <a:rPr lang="en-GB" smtClean="0"/>
              <a:t>02/08/2026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587324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2"/>
            <a:ext cx="7886700" cy="11046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400969"/>
            <a:ext cx="3887391" cy="686593"/>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Edit Master text styles</a:t>
            </a:r>
          </a:p>
        </p:txBody>
      </p:sp>
      <p:sp>
        <p:nvSpPr>
          <p:cNvPr id="6" name="Content Placeholder 5"/>
          <p:cNvSpPr>
            <a:spLocks noGrp="1"/>
          </p:cNvSpPr>
          <p:nvPr>
            <p:ph sz="quarter" idx="4"/>
          </p:nvPr>
        </p:nvSpPr>
        <p:spPr>
          <a:xfrm>
            <a:off x="4629151" y="2087563"/>
            <a:ext cx="3887391" cy="30704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0DE448-EDB2-4439-804E-5D810424F809}" type="datetimeFigureOut">
              <a:rPr lang="en-GB" smtClean="0"/>
              <a:t>02/08/2026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4257831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0DE448-EDB2-4439-804E-5D810424F809}" type="datetimeFigureOut">
              <a:rPr lang="en-GB" smtClean="0"/>
              <a:t>02/08/2026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291010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DE448-EDB2-4439-804E-5D810424F809}" type="datetimeFigureOut">
              <a:rPr lang="en-GB" smtClean="0"/>
              <a:t>02/08/2026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3900995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667"/>
            </a:lvl1pPr>
          </a:lstStyle>
          <a:p>
            <a:r>
              <a:rPr lang="en-US"/>
              <a:t>Click to edit Master title style</a:t>
            </a:r>
            <a:endParaRPr lang="en-US" dirty="0"/>
          </a:p>
        </p:txBody>
      </p:sp>
      <p:sp>
        <p:nvSpPr>
          <p:cNvPr id="3" name="Content Placeholder 2"/>
          <p:cNvSpPr>
            <a:spLocks noGrp="1"/>
          </p:cNvSpPr>
          <p:nvPr>
            <p:ph idx="1"/>
          </p:nvPr>
        </p:nvSpPr>
        <p:spPr>
          <a:xfrm>
            <a:off x="3887391" y="822856"/>
            <a:ext cx="4629150" cy="4061354"/>
          </a:xfr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333"/>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en-US"/>
              <a:t>Edit Master text styles</a:t>
            </a:r>
          </a:p>
        </p:txBody>
      </p:sp>
      <p:sp>
        <p:nvSpPr>
          <p:cNvPr id="5" name="Date Placeholder 4"/>
          <p:cNvSpPr>
            <a:spLocks noGrp="1"/>
          </p:cNvSpPr>
          <p:nvPr>
            <p:ph type="dt" sz="half" idx="10"/>
          </p:nvPr>
        </p:nvSpPr>
        <p:spPr/>
        <p:txBody>
          <a:bodyPr/>
          <a:lstStyle/>
          <a:p>
            <a:fld id="{080DE448-EDB2-4439-804E-5D810424F809}" type="datetimeFigureOut">
              <a:rPr lang="en-GB" smtClean="0"/>
              <a:t>02/08/2026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44711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667"/>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822856"/>
            <a:ext cx="4629150" cy="4061354"/>
          </a:xfrm>
        </p:spPr>
        <p:txBody>
          <a:bodyPr anchor="t"/>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r>
              <a:rPr lang="en-US"/>
              <a:t>Click icon to add picture</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333"/>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en-US"/>
              <a:t>Edit Master text styles</a:t>
            </a:r>
          </a:p>
        </p:txBody>
      </p:sp>
      <p:sp>
        <p:nvSpPr>
          <p:cNvPr id="5" name="Date Placeholder 4"/>
          <p:cNvSpPr>
            <a:spLocks noGrp="1"/>
          </p:cNvSpPr>
          <p:nvPr>
            <p:ph type="dt" sz="half" idx="10"/>
          </p:nvPr>
        </p:nvSpPr>
        <p:spPr/>
        <p:txBody>
          <a:bodyPr/>
          <a:lstStyle/>
          <a:p>
            <a:fld id="{080DE448-EDB2-4439-804E-5D810424F809}" type="datetimeFigureOut">
              <a:rPr lang="en-GB" smtClean="0"/>
              <a:t>02/08/2026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94481B-9941-46BE-8E33-43A424A582D7}" type="slidenum">
              <a:rPr lang="en-GB" smtClean="0"/>
              <a:t>‹#›</a:t>
            </a:fld>
            <a:endParaRPr lang="en-GB"/>
          </a:p>
        </p:txBody>
      </p:sp>
    </p:spTree>
    <p:extLst>
      <p:ext uri="{BB962C8B-B14F-4D97-AF65-F5344CB8AC3E}">
        <p14:creationId xmlns:p14="http://schemas.microsoft.com/office/powerpoint/2010/main" val="1361649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2"/>
            <a:ext cx="7886700" cy="11046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5296960"/>
            <a:ext cx="20574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fld id="{080DE448-EDB2-4439-804E-5D810424F809}" type="datetimeFigureOut">
              <a:rPr lang="en-GB" smtClean="0"/>
              <a:t>02/08/2026</a:t>
            </a:fld>
            <a:endParaRPr lang="en-GB"/>
          </a:p>
        </p:txBody>
      </p:sp>
      <p:sp>
        <p:nvSpPr>
          <p:cNvPr id="5" name="Footer Placeholder 4"/>
          <p:cNvSpPr>
            <a:spLocks noGrp="1"/>
          </p:cNvSpPr>
          <p:nvPr>
            <p:ph type="ftr" sz="quarter" idx="3"/>
          </p:nvPr>
        </p:nvSpPr>
        <p:spPr>
          <a:xfrm>
            <a:off x="3028950" y="5296960"/>
            <a:ext cx="30861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5296960"/>
            <a:ext cx="20574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fld id="{1D94481B-9941-46BE-8E33-43A424A582D7}" type="slidenum">
              <a:rPr lang="en-GB" smtClean="0"/>
              <a:t>‹#›</a:t>
            </a:fld>
            <a:endParaRPr lang="en-GB"/>
          </a:p>
        </p:txBody>
      </p:sp>
    </p:spTree>
    <p:extLst>
      <p:ext uri="{BB962C8B-B14F-4D97-AF65-F5344CB8AC3E}">
        <p14:creationId xmlns:p14="http://schemas.microsoft.com/office/powerpoint/2010/main" val="4871174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51DEFD7-EE08-72AB-9221-A57E6EDC6477}"/>
              </a:ext>
            </a:extLst>
          </p:cNvPr>
          <p:cNvSpPr>
            <a:spLocks noGrp="1" noChangeArrowheads="1"/>
          </p:cNvSpPr>
          <p:nvPr>
            <p:ph type="title"/>
          </p:nvPr>
        </p:nvSpPr>
        <p:spPr bwMode="auto">
          <a:xfrm>
            <a:off x="628650" y="304271"/>
            <a:ext cx="7886700" cy="110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Text Placeholder 2">
            <a:extLst>
              <a:ext uri="{FF2B5EF4-FFF2-40B4-BE49-F238E27FC236}">
                <a16:creationId xmlns:a16="http://schemas.microsoft.com/office/drawing/2014/main" id="{358D99D2-C909-E2FA-CBDE-4BB6DB4C8FF3}"/>
              </a:ext>
            </a:extLst>
          </p:cNvPr>
          <p:cNvSpPr>
            <a:spLocks noGrp="1" noChangeArrowheads="1"/>
          </p:cNvSpPr>
          <p:nvPr>
            <p:ph type="body" idx="1"/>
          </p:nvPr>
        </p:nvSpPr>
        <p:spPr bwMode="auto">
          <a:xfrm>
            <a:off x="628650" y="1521354"/>
            <a:ext cx="7886700" cy="362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84BC6077-0393-B17F-A5C1-1EA9CA397880}"/>
              </a:ext>
            </a:extLst>
          </p:cNvPr>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82000"/>
                  </a:schemeClr>
                </a:solidFill>
                <a:latin typeface="+mn-lt"/>
              </a:defRPr>
            </a:lvl1pPr>
          </a:lstStyle>
          <a:p>
            <a:pPr>
              <a:defRPr/>
            </a:pPr>
            <a:fld id="{A343310C-578B-4DC1-998E-50F43C200560}" type="datetimeFigureOut">
              <a:rPr lang="en-GB"/>
              <a:pPr>
                <a:defRPr/>
              </a:pPr>
              <a:t>02/08/2026</a:t>
            </a:fld>
            <a:endParaRPr lang="en-GB"/>
          </a:p>
        </p:txBody>
      </p:sp>
      <p:sp>
        <p:nvSpPr>
          <p:cNvPr id="5" name="Footer Placeholder 4">
            <a:extLst>
              <a:ext uri="{FF2B5EF4-FFF2-40B4-BE49-F238E27FC236}">
                <a16:creationId xmlns:a16="http://schemas.microsoft.com/office/drawing/2014/main" id="{C781840D-D507-B3AB-E3AE-22F0821BF392}"/>
              </a:ext>
            </a:extLst>
          </p:cNvPr>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82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87EAC8B5-4A58-4426-9EC9-BE431CB327B3}"/>
              </a:ext>
            </a:extLst>
          </p:cNvPr>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82000"/>
                  </a:schemeClr>
                </a:solidFill>
                <a:latin typeface="+mn-lt"/>
              </a:defRPr>
            </a:lvl1pPr>
          </a:lstStyle>
          <a:p>
            <a:pPr>
              <a:defRPr/>
            </a:pPr>
            <a:fld id="{E71CF472-BCE6-4336-8DAC-CDE99327F1A8}" type="slidenum">
              <a:rPr lang="en-GB"/>
              <a:pPr>
                <a:defRPr/>
              </a:pPr>
              <a:t>‹#›</a:t>
            </a:fld>
            <a:endParaRPr lang="en-GB"/>
          </a:p>
        </p:txBody>
      </p:sp>
    </p:spTree>
    <p:extLst>
      <p:ext uri="{BB962C8B-B14F-4D97-AF65-F5344CB8AC3E}">
        <p14:creationId xmlns:p14="http://schemas.microsoft.com/office/powerpoint/2010/main" val="134455253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2pPr>
      <a:lvl3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3pPr>
      <a:lvl4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4pPr>
      <a:lvl5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5pPr>
      <a:lvl6pPr marL="342900" algn="l" rtl="0" fontAlgn="base">
        <a:lnSpc>
          <a:spcPct val="90000"/>
        </a:lnSpc>
        <a:spcBef>
          <a:spcPct val="0"/>
        </a:spcBef>
        <a:spcAft>
          <a:spcPct val="0"/>
        </a:spcAft>
        <a:defRPr sz="3300">
          <a:solidFill>
            <a:schemeClr val="tx1"/>
          </a:solidFill>
          <a:latin typeface="Aptos Display" panose="020B0004020202020204" pitchFamily="34" charset="0"/>
        </a:defRPr>
      </a:lvl6pPr>
      <a:lvl7pPr marL="685800" algn="l" rtl="0" fontAlgn="base">
        <a:lnSpc>
          <a:spcPct val="90000"/>
        </a:lnSpc>
        <a:spcBef>
          <a:spcPct val="0"/>
        </a:spcBef>
        <a:spcAft>
          <a:spcPct val="0"/>
        </a:spcAft>
        <a:defRPr sz="3300">
          <a:solidFill>
            <a:schemeClr val="tx1"/>
          </a:solidFill>
          <a:latin typeface="Aptos Display" panose="020B0004020202020204" pitchFamily="34" charset="0"/>
        </a:defRPr>
      </a:lvl7pPr>
      <a:lvl8pPr marL="1028700" algn="l" rtl="0" fontAlgn="base">
        <a:lnSpc>
          <a:spcPct val="90000"/>
        </a:lnSpc>
        <a:spcBef>
          <a:spcPct val="0"/>
        </a:spcBef>
        <a:spcAft>
          <a:spcPct val="0"/>
        </a:spcAft>
        <a:defRPr sz="3300">
          <a:solidFill>
            <a:schemeClr val="tx1"/>
          </a:solidFill>
          <a:latin typeface="Aptos Display" panose="020B0004020202020204" pitchFamily="34" charset="0"/>
        </a:defRPr>
      </a:lvl8pPr>
      <a:lvl9pPr marL="1371600" algn="l" rtl="0" fontAlgn="base">
        <a:lnSpc>
          <a:spcPct val="90000"/>
        </a:lnSpc>
        <a:spcBef>
          <a:spcPct val="0"/>
        </a:spcBef>
        <a:spcAft>
          <a:spcPct val="0"/>
        </a:spcAft>
        <a:defRPr sz="3300">
          <a:solidFill>
            <a:schemeClr val="tx1"/>
          </a:solidFill>
          <a:latin typeface="Aptos Display" panose="020B000402020202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867AF-5FD3-9C1E-A723-74E250411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268CE7-B1A0-5DA9-C83A-210EB1052B85}"/>
              </a:ext>
            </a:extLst>
          </p:cNvPr>
          <p:cNvSpPr>
            <a:spLocks noGrp="1"/>
          </p:cNvSpPr>
          <p:nvPr>
            <p:ph type="ctrTitle"/>
          </p:nvPr>
        </p:nvSpPr>
        <p:spPr>
          <a:xfrm>
            <a:off x="150970" y="193204"/>
            <a:ext cx="8524875" cy="864394"/>
          </a:xfrm>
        </p:spPr>
        <p:txBody>
          <a:bodyPr rtlCol="0">
            <a:normAutofit fontScale="90000"/>
          </a:bodyPr>
          <a:lstStyle/>
          <a:p>
            <a:pPr eaLnBrk="1" fontAlgn="auto" hangingPunct="1">
              <a:spcAft>
                <a:spcPts val="0"/>
              </a:spcAft>
              <a:defRPr/>
            </a:pPr>
            <a:br>
              <a:rPr lang="en-GB" dirty="0">
                <a:solidFill>
                  <a:srgbClr val="FF0000"/>
                </a:solidFill>
              </a:rPr>
            </a:br>
            <a:r>
              <a:rPr lang="en-GB" dirty="0">
                <a:solidFill>
                  <a:srgbClr val="FF0000"/>
                </a:solidFill>
              </a:rPr>
              <a:t>QUIZ – Who said it?</a:t>
            </a:r>
          </a:p>
        </p:txBody>
      </p:sp>
      <p:sp>
        <p:nvSpPr>
          <p:cNvPr id="15363" name="Subtitle 2">
            <a:extLst>
              <a:ext uri="{FF2B5EF4-FFF2-40B4-BE49-F238E27FC236}">
                <a16:creationId xmlns:a16="http://schemas.microsoft.com/office/drawing/2014/main" id="{B666ED6C-FE01-C6D4-2824-CB7E5170BA3F}"/>
              </a:ext>
            </a:extLst>
          </p:cNvPr>
          <p:cNvSpPr>
            <a:spLocks noGrp="1" noChangeArrowheads="1"/>
          </p:cNvSpPr>
          <p:nvPr>
            <p:ph type="subTitle" idx="1"/>
          </p:nvPr>
        </p:nvSpPr>
        <p:spPr>
          <a:xfrm>
            <a:off x="984407" y="1256109"/>
            <a:ext cx="6858000" cy="3202782"/>
          </a:xfrm>
        </p:spPr>
        <p:txBody>
          <a:bodyPr/>
          <a:lstStyle/>
          <a:p>
            <a:pPr algn="l" eaLnBrk="1" hangingPunct="1"/>
            <a:r>
              <a:rPr lang="en-GB" altLang="en-US" sz="3300" dirty="0"/>
              <a:t>If you judge people, you have no time to love them. </a:t>
            </a:r>
          </a:p>
          <a:p>
            <a:pPr algn="l" eaLnBrk="1" hangingPunct="1"/>
            <a:endParaRPr lang="en-GB" altLang="en-US" sz="3300" dirty="0"/>
          </a:p>
          <a:p>
            <a:pPr algn="l" eaLnBrk="1" hangingPunct="1"/>
            <a:r>
              <a:rPr lang="en-GB" altLang="en-US" sz="3300" dirty="0"/>
              <a:t>I have no special talent. I am only passionately curious. </a:t>
            </a:r>
          </a:p>
          <a:p>
            <a:pPr algn="l" eaLnBrk="1" hangingPunct="1"/>
            <a:endParaRPr lang="en-GB" sz="3300" dirty="0"/>
          </a:p>
          <a:p>
            <a:pPr algn="l" eaLnBrk="1" hangingPunct="1"/>
            <a:r>
              <a:rPr lang="en-GB" sz="3300" dirty="0"/>
              <a:t>Family is the most important thing in the world. </a:t>
            </a:r>
            <a:endParaRPr lang="en-GB" altLang="en-US" sz="3300" dirty="0"/>
          </a:p>
          <a:p>
            <a:pPr eaLnBrk="1" hangingPunct="1"/>
            <a:r>
              <a:rPr lang="en-GB" altLang="en-US" sz="3300" dirty="0"/>
              <a:t> </a:t>
            </a:r>
          </a:p>
          <a:p>
            <a:pPr eaLnBrk="1" hangingPunct="1"/>
            <a:endParaRPr lang="en-GB" altLang="en-US" dirty="0"/>
          </a:p>
          <a:p>
            <a:pPr eaLnBrk="1" hangingPunct="1"/>
            <a:endParaRPr lang="en-GB" altLang="en-US" dirty="0"/>
          </a:p>
          <a:p>
            <a:pPr eaLnBrk="1" hangingPunct="1"/>
            <a:endParaRPr lang="en-GB" altLang="en-US" dirty="0"/>
          </a:p>
        </p:txBody>
      </p:sp>
    </p:spTree>
    <p:extLst>
      <p:ext uri="{BB962C8B-B14F-4D97-AF65-F5344CB8AC3E}">
        <p14:creationId xmlns:p14="http://schemas.microsoft.com/office/powerpoint/2010/main" val="2031002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7561-BA3B-B90D-6B91-0E5DAC63802C}"/>
              </a:ext>
            </a:extLst>
          </p:cNvPr>
          <p:cNvSpPr>
            <a:spLocks noGrp="1"/>
          </p:cNvSpPr>
          <p:nvPr>
            <p:ph type="ctrTitle"/>
          </p:nvPr>
        </p:nvSpPr>
        <p:spPr>
          <a:xfrm>
            <a:off x="556023" y="723900"/>
            <a:ext cx="7536656" cy="1035844"/>
          </a:xfrm>
        </p:spPr>
        <p:txBody>
          <a:bodyPr rtlCol="0">
            <a:normAutofit fontScale="90000"/>
          </a:bodyPr>
          <a:lstStyle/>
          <a:p>
            <a:pPr eaLnBrk="1" fontAlgn="auto" hangingPunct="1">
              <a:spcAft>
                <a:spcPts val="0"/>
              </a:spcAft>
              <a:defRPr/>
            </a:pPr>
            <a:br>
              <a:rPr lang="en-GB" i="1" dirty="0">
                <a:solidFill>
                  <a:srgbClr val="FF0000"/>
                </a:solidFill>
              </a:rPr>
            </a:br>
            <a:br>
              <a:rPr lang="en-GB" i="1" dirty="0">
                <a:solidFill>
                  <a:srgbClr val="FF0000"/>
                </a:solidFill>
              </a:rPr>
            </a:br>
            <a:br>
              <a:rPr lang="en-GB" i="1" dirty="0">
                <a:solidFill>
                  <a:srgbClr val="FF0000"/>
                </a:solidFill>
              </a:rPr>
            </a:br>
            <a:br>
              <a:rPr lang="en-GB" i="1" dirty="0">
                <a:solidFill>
                  <a:srgbClr val="FF0000"/>
                </a:solidFill>
              </a:rPr>
            </a:br>
            <a:r>
              <a:rPr lang="en-GB" sz="3675" i="1" dirty="0">
                <a:solidFill>
                  <a:srgbClr val="FF0000"/>
                </a:solidFill>
              </a:rPr>
              <a:t>Getting the most out of being a Christian</a:t>
            </a:r>
            <a:br>
              <a:rPr lang="en-GB" sz="5025" dirty="0"/>
            </a:br>
            <a:endParaRPr lang="en-GB" dirty="0"/>
          </a:p>
        </p:txBody>
      </p:sp>
      <p:sp>
        <p:nvSpPr>
          <p:cNvPr id="3" name="Subtitle 2">
            <a:extLst>
              <a:ext uri="{FF2B5EF4-FFF2-40B4-BE49-F238E27FC236}">
                <a16:creationId xmlns:a16="http://schemas.microsoft.com/office/drawing/2014/main" id="{5AC5400C-4D23-9747-7FEB-BDDEFB2A25AF}"/>
              </a:ext>
            </a:extLst>
          </p:cNvPr>
          <p:cNvSpPr>
            <a:spLocks noGrp="1"/>
          </p:cNvSpPr>
          <p:nvPr>
            <p:ph type="subTitle" idx="1"/>
          </p:nvPr>
        </p:nvSpPr>
        <p:spPr>
          <a:xfrm>
            <a:off x="638176" y="1128712"/>
            <a:ext cx="7831931" cy="4300538"/>
          </a:xfrm>
        </p:spPr>
        <p:txBody>
          <a:bodyPr rtlCol="0">
            <a:normAutofit/>
          </a:bodyPr>
          <a:lstStyle/>
          <a:p>
            <a:pPr eaLnBrk="1" fontAlgn="auto" hangingPunct="1">
              <a:spcAft>
                <a:spcPts val="0"/>
              </a:spcAft>
              <a:defRPr/>
            </a:pPr>
            <a:r>
              <a:rPr lang="en-GB" sz="3300" b="1" u="sng" dirty="0"/>
              <a:t>Paul’s evaluation </a:t>
            </a:r>
            <a:r>
              <a:rPr lang="en-GB" sz="3300" dirty="0"/>
              <a:t> </a:t>
            </a:r>
          </a:p>
          <a:p>
            <a:pPr eaLnBrk="1" fontAlgn="auto" hangingPunct="1">
              <a:spcAft>
                <a:spcPts val="0"/>
              </a:spcAft>
              <a:defRPr/>
            </a:pPr>
            <a:r>
              <a:rPr lang="en-GB" sz="3300" dirty="0">
                <a:solidFill>
                  <a:srgbClr val="FF0000"/>
                </a:solidFill>
              </a:rPr>
              <a:t>Compare 1:15 -18</a:t>
            </a:r>
          </a:p>
          <a:p>
            <a:pPr marL="428625" indent="-428625" algn="l" eaLnBrk="1" fontAlgn="auto" hangingPunct="1">
              <a:spcAft>
                <a:spcPts val="0"/>
              </a:spcAft>
              <a:buFont typeface="Arial" panose="020B0604020202020204" pitchFamily="34" charset="0"/>
              <a:buChar char="•"/>
              <a:defRPr/>
            </a:pPr>
            <a:r>
              <a:rPr lang="en-GB" sz="3300" dirty="0"/>
              <a:t>What really matters - Christ is preached</a:t>
            </a:r>
          </a:p>
          <a:p>
            <a:pPr marL="428625" indent="-428625" algn="l" eaLnBrk="1" fontAlgn="auto" hangingPunct="1">
              <a:spcAft>
                <a:spcPts val="0"/>
              </a:spcAft>
              <a:buFont typeface="Arial" panose="020B0604020202020204" pitchFamily="34" charset="0"/>
              <a:buChar char="•"/>
              <a:defRPr/>
            </a:pPr>
            <a:r>
              <a:rPr lang="en-GB" sz="3300" dirty="0"/>
              <a:t>His (Christian) opponents</a:t>
            </a:r>
          </a:p>
          <a:p>
            <a:pPr marL="428625" indent="-428625" algn="l" eaLnBrk="1" fontAlgn="auto" hangingPunct="1">
              <a:spcAft>
                <a:spcPts val="0"/>
              </a:spcAft>
              <a:buFont typeface="Arial" panose="020B0604020202020204" pitchFamily="34" charset="0"/>
              <a:buChar char="•"/>
              <a:defRPr/>
            </a:pPr>
            <a:r>
              <a:rPr lang="en-GB" sz="3300" dirty="0"/>
              <a:t>His Christian partner</a:t>
            </a:r>
          </a:p>
          <a:p>
            <a:pPr algn="l" eaLnBrk="1" fontAlgn="auto" hangingPunct="1">
              <a:spcAft>
                <a:spcPts val="0"/>
              </a:spcAft>
              <a:defRPr/>
            </a:pPr>
            <a:r>
              <a:rPr lang="en-GB" sz="3300" dirty="0">
                <a:solidFill>
                  <a:srgbClr val="FF0000"/>
                </a:solidFill>
              </a:rPr>
              <a:t>          </a:t>
            </a:r>
            <a:r>
              <a:rPr lang="en-GB" sz="4050" dirty="0">
                <a:solidFill>
                  <a:srgbClr val="FF0000"/>
                </a:solidFill>
              </a:rPr>
              <a:t>“because of this, </a:t>
            </a:r>
          </a:p>
          <a:p>
            <a:pPr algn="l" eaLnBrk="1" fontAlgn="auto" hangingPunct="1">
              <a:spcAft>
                <a:spcPts val="0"/>
              </a:spcAft>
              <a:defRPr/>
            </a:pPr>
            <a:r>
              <a:rPr lang="en-GB" sz="4050" dirty="0">
                <a:solidFill>
                  <a:srgbClr val="FF0000"/>
                </a:solidFill>
              </a:rPr>
              <a:t>              </a:t>
            </a:r>
            <a:r>
              <a:rPr lang="en-GB" sz="5400" dirty="0">
                <a:solidFill>
                  <a:srgbClr val="FF0000"/>
                </a:solidFill>
              </a:rPr>
              <a:t>I rejoice”</a:t>
            </a:r>
          </a:p>
          <a:p>
            <a:pPr eaLnBrk="1" fontAlgn="auto" hangingPunct="1">
              <a:spcAft>
                <a:spcPts val="0"/>
              </a:spcAft>
              <a:defRPr/>
            </a:pPr>
            <a:endParaRPr lang="en-GB" dirty="0"/>
          </a:p>
          <a:p>
            <a:pPr eaLnBrk="1" fontAlgn="auto" hangingPunct="1">
              <a:spcAft>
                <a:spcPts val="0"/>
              </a:spcAft>
              <a:defRPr/>
            </a:pPr>
            <a:endParaRPr lang="en-GB" dirty="0"/>
          </a:p>
        </p:txBody>
      </p:sp>
      <p:pic>
        <p:nvPicPr>
          <p:cNvPr id="9220" name="Picture 3" descr="Family looks at sunset raising hands to sky on meadow Happy family looks at sunset standing on huge meadow. Mother and father silhouettes raise hands with daughter to heaven looking at sunset against blue sky, closeup Family Stock Photo">
            <a:extLst>
              <a:ext uri="{FF2B5EF4-FFF2-40B4-BE49-F238E27FC236}">
                <a16:creationId xmlns:a16="http://schemas.microsoft.com/office/drawing/2014/main" id="{8FD641F0-D8B3-C754-2E42-2BFCF5162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5481" y="3419475"/>
            <a:ext cx="2796779" cy="186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9A311028-7D8D-4823-D8ED-CAD0063E4A4B}"/>
              </a:ext>
            </a:extLst>
          </p:cNvPr>
          <p:cNvSpPr>
            <a:spLocks noGrp="1" noChangeArrowheads="1"/>
          </p:cNvSpPr>
          <p:nvPr>
            <p:ph type="ctrTitle"/>
          </p:nvPr>
        </p:nvSpPr>
        <p:spPr>
          <a:xfrm>
            <a:off x="763191" y="375048"/>
            <a:ext cx="7424738" cy="1296590"/>
          </a:xfrm>
        </p:spPr>
        <p:txBody>
          <a:bodyPr/>
          <a:lstStyle/>
          <a:p>
            <a:pPr eaLnBrk="1" hangingPunct="1"/>
            <a:r>
              <a:rPr lang="en-GB" altLang="en-US" sz="3300">
                <a:solidFill>
                  <a:srgbClr val="FF0000"/>
                </a:solidFill>
              </a:rPr>
              <a:t>Getting the most out of being a Christian</a:t>
            </a:r>
          </a:p>
        </p:txBody>
      </p:sp>
      <p:sp>
        <p:nvSpPr>
          <p:cNvPr id="10243" name="Subtitle 2">
            <a:extLst>
              <a:ext uri="{FF2B5EF4-FFF2-40B4-BE49-F238E27FC236}">
                <a16:creationId xmlns:a16="http://schemas.microsoft.com/office/drawing/2014/main" id="{D1C3465E-1828-8230-1E59-4E86B18FED87}"/>
              </a:ext>
            </a:extLst>
          </p:cNvPr>
          <p:cNvSpPr>
            <a:spLocks noGrp="1" noChangeArrowheads="1"/>
          </p:cNvSpPr>
          <p:nvPr>
            <p:ph type="subTitle" idx="1"/>
          </p:nvPr>
        </p:nvSpPr>
        <p:spPr>
          <a:xfrm>
            <a:off x="956072" y="1671638"/>
            <a:ext cx="3837384" cy="2908697"/>
          </a:xfrm>
        </p:spPr>
        <p:txBody>
          <a:bodyPr/>
          <a:lstStyle/>
          <a:p>
            <a:pPr eaLnBrk="1" hangingPunct="1"/>
            <a:r>
              <a:rPr lang="en-GB" altLang="en-US" sz="3600" b="1" u="sng"/>
              <a:t>What about us?</a:t>
            </a:r>
          </a:p>
          <a:p>
            <a:pPr eaLnBrk="1" hangingPunct="1"/>
            <a:r>
              <a:rPr lang="en-GB" altLang="en-US" sz="3300"/>
              <a:t>How important is it that the Gospel is being shared</a:t>
            </a:r>
          </a:p>
          <a:p>
            <a:pPr eaLnBrk="1" hangingPunct="1"/>
            <a:r>
              <a:rPr lang="en-GB" altLang="en-US" sz="3300"/>
              <a:t>In church, in our home, at work?</a:t>
            </a:r>
          </a:p>
          <a:p>
            <a:pPr eaLnBrk="1" hangingPunct="1"/>
            <a:r>
              <a:rPr lang="en-GB" altLang="en-US" sz="3300"/>
              <a:t>Around the world?</a:t>
            </a:r>
          </a:p>
        </p:txBody>
      </p:sp>
      <p:pic>
        <p:nvPicPr>
          <p:cNvPr id="10244" name="Picture 1" descr="Planet Earth Free Stock Photo - Public Domain Pictures">
            <a:extLst>
              <a:ext uri="{FF2B5EF4-FFF2-40B4-BE49-F238E27FC236}">
                <a16:creationId xmlns:a16="http://schemas.microsoft.com/office/drawing/2014/main" id="{4590F0F9-3302-1554-7201-7D8913358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6122" y="1671638"/>
            <a:ext cx="3214688" cy="329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158B-99E9-E801-F513-ACC9C5BC6C59}"/>
              </a:ext>
            </a:extLst>
          </p:cNvPr>
          <p:cNvSpPr>
            <a:spLocks noGrp="1"/>
          </p:cNvSpPr>
          <p:nvPr>
            <p:ph type="ctrTitle"/>
          </p:nvPr>
        </p:nvSpPr>
        <p:spPr>
          <a:xfrm>
            <a:off x="837010" y="922735"/>
            <a:ext cx="7348538" cy="939403"/>
          </a:xfrm>
        </p:spPr>
        <p:txBody>
          <a:bodyPr rtlCol="0">
            <a:normAutofit fontScale="90000"/>
          </a:bodyPr>
          <a:lstStyle/>
          <a:p>
            <a:pPr eaLnBrk="1" fontAlgn="auto" hangingPunct="1">
              <a:spcAft>
                <a:spcPts val="0"/>
              </a:spcAft>
              <a:defRPr/>
            </a:pPr>
            <a:r>
              <a:rPr lang="en-GB" sz="3675" dirty="0">
                <a:solidFill>
                  <a:srgbClr val="FF0000"/>
                </a:solidFill>
              </a:rPr>
              <a:t>Getting the most out of being a Christian</a:t>
            </a:r>
            <a:br>
              <a:rPr lang="en-GB" dirty="0"/>
            </a:br>
            <a:endParaRPr lang="en-GB" dirty="0"/>
          </a:p>
        </p:txBody>
      </p:sp>
      <p:sp>
        <p:nvSpPr>
          <p:cNvPr id="3" name="Subtitle 2">
            <a:extLst>
              <a:ext uri="{FF2B5EF4-FFF2-40B4-BE49-F238E27FC236}">
                <a16:creationId xmlns:a16="http://schemas.microsoft.com/office/drawing/2014/main" id="{F8F73543-F223-A54D-075E-B8B0C0067CEE}"/>
              </a:ext>
            </a:extLst>
          </p:cNvPr>
          <p:cNvSpPr>
            <a:spLocks noGrp="1"/>
          </p:cNvSpPr>
          <p:nvPr>
            <p:ph type="subTitle" idx="1"/>
          </p:nvPr>
        </p:nvSpPr>
        <p:spPr>
          <a:xfrm>
            <a:off x="514351" y="1732360"/>
            <a:ext cx="8522145" cy="3333750"/>
          </a:xfrm>
        </p:spPr>
        <p:txBody>
          <a:bodyPr rtlCol="0">
            <a:normAutofit fontScale="92500"/>
          </a:bodyPr>
          <a:lstStyle/>
          <a:p>
            <a:pPr eaLnBrk="1" fontAlgn="auto" hangingPunct="1">
              <a:spcAft>
                <a:spcPts val="0"/>
              </a:spcAft>
              <a:defRPr/>
            </a:pPr>
            <a:r>
              <a:rPr lang="en-GB" sz="3300" b="1" u="sng" dirty="0"/>
              <a:t>Paul’s expectation</a:t>
            </a:r>
          </a:p>
          <a:p>
            <a:pPr eaLnBrk="1" fontAlgn="auto" hangingPunct="1">
              <a:spcAft>
                <a:spcPts val="0"/>
              </a:spcAft>
              <a:defRPr/>
            </a:pPr>
            <a:r>
              <a:rPr lang="en-GB" sz="3300" dirty="0">
                <a:solidFill>
                  <a:srgbClr val="FF0000"/>
                </a:solidFill>
              </a:rPr>
              <a:t>Compare 1: 19 -29</a:t>
            </a:r>
          </a:p>
          <a:p>
            <a:pPr marL="428625" indent="-428625" algn="l" eaLnBrk="1" fontAlgn="auto" hangingPunct="1">
              <a:spcAft>
                <a:spcPts val="0"/>
              </a:spcAft>
              <a:buFont typeface="Arial" panose="020B0604020202020204" pitchFamily="34" charset="0"/>
              <a:buChar char="•"/>
              <a:defRPr/>
            </a:pPr>
            <a:r>
              <a:rPr lang="en-GB" sz="3300" dirty="0"/>
              <a:t>For me – “not be ashamed”, </a:t>
            </a:r>
          </a:p>
          <a:p>
            <a:pPr algn="l" eaLnBrk="1" fontAlgn="auto" hangingPunct="1">
              <a:spcAft>
                <a:spcPts val="0"/>
              </a:spcAft>
              <a:defRPr/>
            </a:pPr>
            <a:r>
              <a:rPr lang="en-GB" sz="3300" dirty="0"/>
              <a:t>                     - “fruitful labour”</a:t>
            </a:r>
          </a:p>
          <a:p>
            <a:pPr marL="428625" indent="-428625" algn="l" eaLnBrk="1" fontAlgn="auto" hangingPunct="1">
              <a:spcAft>
                <a:spcPts val="0"/>
              </a:spcAft>
              <a:buFont typeface="Arial" panose="020B0604020202020204" pitchFamily="34" charset="0"/>
              <a:buChar char="•"/>
              <a:defRPr/>
            </a:pPr>
            <a:r>
              <a:rPr lang="en-GB" sz="3300" dirty="0"/>
              <a:t>For you – progress and joy in the faith</a:t>
            </a:r>
          </a:p>
          <a:p>
            <a:pPr algn="l" eaLnBrk="1" fontAlgn="auto" hangingPunct="1">
              <a:spcAft>
                <a:spcPts val="0"/>
              </a:spcAft>
              <a:defRPr/>
            </a:pPr>
            <a:r>
              <a:rPr lang="en-GB" sz="3300" dirty="0"/>
              <a:t>                      - your joy in Christ Jesus will overflow</a:t>
            </a:r>
          </a:p>
          <a:p>
            <a:pPr eaLnBrk="1" fontAlgn="auto" hangingPunct="1">
              <a:spcAft>
                <a:spcPts val="0"/>
              </a:spcAft>
              <a:defRPr/>
            </a:pP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CD93D6A-59E8-8264-F1FE-A0B858882C04}"/>
              </a:ext>
            </a:extLst>
          </p:cNvPr>
          <p:cNvSpPr>
            <a:spLocks noGrp="1" noChangeArrowheads="1"/>
          </p:cNvSpPr>
          <p:nvPr>
            <p:ph type="ctrTitle"/>
          </p:nvPr>
        </p:nvSpPr>
        <p:spPr>
          <a:xfrm>
            <a:off x="610791" y="285750"/>
            <a:ext cx="8311753" cy="1296591"/>
          </a:xfrm>
        </p:spPr>
        <p:txBody>
          <a:bodyPr/>
          <a:lstStyle/>
          <a:p>
            <a:pPr eaLnBrk="1" hangingPunct="1"/>
            <a:r>
              <a:rPr lang="en-GB" altLang="en-US" sz="3600">
                <a:solidFill>
                  <a:srgbClr val="FF0000"/>
                </a:solidFill>
              </a:rPr>
              <a:t>Getting the most out of being a Christian</a:t>
            </a:r>
          </a:p>
        </p:txBody>
      </p:sp>
      <p:sp>
        <p:nvSpPr>
          <p:cNvPr id="12291" name="Subtitle 2">
            <a:extLst>
              <a:ext uri="{FF2B5EF4-FFF2-40B4-BE49-F238E27FC236}">
                <a16:creationId xmlns:a16="http://schemas.microsoft.com/office/drawing/2014/main" id="{5402B972-1BB7-397F-DC4C-74B5AD619414}"/>
              </a:ext>
            </a:extLst>
          </p:cNvPr>
          <p:cNvSpPr>
            <a:spLocks noGrp="1" noChangeArrowheads="1"/>
          </p:cNvSpPr>
          <p:nvPr>
            <p:ph type="subTitle" idx="1"/>
          </p:nvPr>
        </p:nvSpPr>
        <p:spPr>
          <a:xfrm>
            <a:off x="3717132" y="1769269"/>
            <a:ext cx="4656535" cy="3333750"/>
          </a:xfrm>
        </p:spPr>
        <p:txBody>
          <a:bodyPr/>
          <a:lstStyle/>
          <a:p>
            <a:pPr eaLnBrk="1" hangingPunct="1"/>
            <a:r>
              <a:rPr lang="en-GB" altLang="en-US" sz="3000" b="1" u="sng"/>
              <a:t>What about us?</a:t>
            </a:r>
          </a:p>
          <a:p>
            <a:pPr eaLnBrk="1" hangingPunct="1"/>
            <a:r>
              <a:rPr lang="en-GB" altLang="en-US" sz="3600"/>
              <a:t>Do we care more about what people think of us (clothes, leisure activities) than about people knowing Jesus?</a:t>
            </a:r>
          </a:p>
          <a:p>
            <a:pPr eaLnBrk="1" hangingPunct="1"/>
            <a:endParaRPr lang="en-GB" altLang="en-US"/>
          </a:p>
        </p:txBody>
      </p:sp>
      <p:pic>
        <p:nvPicPr>
          <p:cNvPr id="12292" name="Picture 2">
            <a:extLst>
              <a:ext uri="{FF2B5EF4-FFF2-40B4-BE49-F238E27FC236}">
                <a16:creationId xmlns:a16="http://schemas.microsoft.com/office/drawing/2014/main" id="{38DDE053-E0E9-2787-5BE1-18D9161A25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791" y="1851422"/>
            <a:ext cx="2894409" cy="325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438C-0D31-F605-8907-DBB4D7310749}"/>
              </a:ext>
            </a:extLst>
          </p:cNvPr>
          <p:cNvSpPr>
            <a:spLocks noGrp="1"/>
          </p:cNvSpPr>
          <p:nvPr>
            <p:ph type="ctrTitle"/>
          </p:nvPr>
        </p:nvSpPr>
        <p:spPr>
          <a:xfrm>
            <a:off x="309563" y="381000"/>
            <a:ext cx="8524875" cy="1296591"/>
          </a:xfrm>
        </p:spPr>
        <p:txBody>
          <a:bodyPr rtlCol="0">
            <a:normAutofit fontScale="90000"/>
          </a:bodyPr>
          <a:lstStyle/>
          <a:p>
            <a:pPr eaLnBrk="1" fontAlgn="auto" hangingPunct="1">
              <a:spcAft>
                <a:spcPts val="0"/>
              </a:spcAft>
              <a:defRPr/>
            </a:pPr>
            <a:r>
              <a:rPr lang="en-GB" dirty="0">
                <a:solidFill>
                  <a:srgbClr val="FF0000"/>
                </a:solidFill>
              </a:rPr>
              <a:t>Getting the most out of being a Christian</a:t>
            </a:r>
          </a:p>
        </p:txBody>
      </p:sp>
      <p:sp>
        <p:nvSpPr>
          <p:cNvPr id="13315" name="Subtitle 2">
            <a:extLst>
              <a:ext uri="{FF2B5EF4-FFF2-40B4-BE49-F238E27FC236}">
                <a16:creationId xmlns:a16="http://schemas.microsoft.com/office/drawing/2014/main" id="{9E86266D-1096-8F7F-5EEE-EEBA082C351E}"/>
              </a:ext>
            </a:extLst>
          </p:cNvPr>
          <p:cNvSpPr>
            <a:spLocks noGrp="1" noChangeArrowheads="1"/>
          </p:cNvSpPr>
          <p:nvPr>
            <p:ph type="subTitle" idx="1"/>
          </p:nvPr>
        </p:nvSpPr>
        <p:spPr>
          <a:xfrm>
            <a:off x="1143000" y="1677591"/>
            <a:ext cx="6858000" cy="3333750"/>
          </a:xfrm>
        </p:spPr>
        <p:txBody>
          <a:bodyPr/>
          <a:lstStyle/>
          <a:p>
            <a:pPr eaLnBrk="1" hangingPunct="1"/>
            <a:endParaRPr lang="en-GB" altLang="en-US"/>
          </a:p>
          <a:p>
            <a:pPr eaLnBrk="1" hangingPunct="1"/>
            <a:r>
              <a:rPr lang="en-GB" altLang="en-US" sz="3000" b="1" u="sng"/>
              <a:t>Paul’s aspirations for them</a:t>
            </a:r>
          </a:p>
          <a:p>
            <a:pPr eaLnBrk="1" hangingPunct="1"/>
            <a:r>
              <a:rPr lang="en-GB" altLang="en-US" sz="3000">
                <a:solidFill>
                  <a:srgbClr val="FF0000"/>
                </a:solidFill>
              </a:rPr>
              <a:t>Compare 1: 27 -30</a:t>
            </a:r>
          </a:p>
          <a:p>
            <a:pPr eaLnBrk="1" hangingPunct="1"/>
            <a:r>
              <a:rPr lang="en-GB" altLang="en-US" sz="3000"/>
              <a:t>Live worthy of the Gospel</a:t>
            </a:r>
          </a:p>
          <a:p>
            <a:pPr eaLnBrk="1" hangingPunct="1"/>
            <a:r>
              <a:rPr lang="en-GB" altLang="en-US" sz="3000"/>
              <a:t>Stand firm</a:t>
            </a:r>
          </a:p>
          <a:p>
            <a:pPr eaLnBrk="1" hangingPunct="1"/>
            <a:r>
              <a:rPr lang="en-GB" altLang="en-US" sz="3000"/>
              <a:t>Be prepared to suffer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F31F2-62B2-0728-CF0F-12667E3ED4FB}"/>
              </a:ext>
            </a:extLst>
          </p:cNvPr>
          <p:cNvSpPr>
            <a:spLocks noGrp="1"/>
          </p:cNvSpPr>
          <p:nvPr>
            <p:ph type="ctrTitle"/>
          </p:nvPr>
        </p:nvSpPr>
        <p:spPr>
          <a:xfrm>
            <a:off x="309563" y="381000"/>
            <a:ext cx="8524875" cy="1296591"/>
          </a:xfrm>
        </p:spPr>
        <p:txBody>
          <a:bodyPr rtlCol="0">
            <a:normAutofit fontScale="90000"/>
          </a:bodyPr>
          <a:lstStyle/>
          <a:p>
            <a:pPr eaLnBrk="1" fontAlgn="auto" hangingPunct="1">
              <a:spcAft>
                <a:spcPts val="0"/>
              </a:spcAft>
              <a:defRPr/>
            </a:pPr>
            <a:r>
              <a:rPr lang="en-GB" dirty="0">
                <a:solidFill>
                  <a:srgbClr val="FF0000"/>
                </a:solidFill>
              </a:rPr>
              <a:t>Getting the most out of being a Christian</a:t>
            </a:r>
          </a:p>
        </p:txBody>
      </p:sp>
      <p:sp>
        <p:nvSpPr>
          <p:cNvPr id="14339" name="Subtitle 2">
            <a:extLst>
              <a:ext uri="{FF2B5EF4-FFF2-40B4-BE49-F238E27FC236}">
                <a16:creationId xmlns:a16="http://schemas.microsoft.com/office/drawing/2014/main" id="{39C1E925-245D-8F84-0E6A-942E2521DFF7}"/>
              </a:ext>
            </a:extLst>
          </p:cNvPr>
          <p:cNvSpPr>
            <a:spLocks noGrp="1" noChangeArrowheads="1"/>
          </p:cNvSpPr>
          <p:nvPr>
            <p:ph type="subTitle" idx="1"/>
          </p:nvPr>
        </p:nvSpPr>
        <p:spPr>
          <a:xfrm>
            <a:off x="1143000" y="1712442"/>
            <a:ext cx="6858000" cy="4131469"/>
          </a:xfrm>
        </p:spPr>
        <p:txBody>
          <a:bodyPr/>
          <a:lstStyle/>
          <a:p>
            <a:r>
              <a:rPr lang="en-GB" altLang="en-US" sz="3300" b="1" u="sng" dirty="0"/>
              <a:t>What about us?</a:t>
            </a:r>
          </a:p>
          <a:p>
            <a:r>
              <a:rPr lang="en-GB" altLang="en-US" sz="3300" dirty="0">
                <a:solidFill>
                  <a:srgbClr val="FF0000"/>
                </a:solidFill>
              </a:rPr>
              <a:t>Our aspirations for family &amp; friends?</a:t>
            </a:r>
          </a:p>
          <a:p>
            <a:r>
              <a:rPr lang="en-GB" altLang="en-US" sz="3300" dirty="0"/>
              <a:t>For family members</a:t>
            </a:r>
          </a:p>
          <a:p>
            <a:r>
              <a:rPr lang="en-GB" altLang="en-US" sz="3300" dirty="0"/>
              <a:t>Success? Wealth?</a:t>
            </a:r>
          </a:p>
          <a:p>
            <a:r>
              <a:rPr lang="en-GB" altLang="en-US" sz="3300" dirty="0"/>
              <a:t>Happiness?</a:t>
            </a:r>
          </a:p>
          <a:p>
            <a:r>
              <a:rPr lang="en-GB" altLang="en-US" sz="3300" dirty="0">
                <a:solidFill>
                  <a:srgbClr val="FF0000"/>
                </a:solidFill>
              </a:rPr>
              <a:t>Follow Christ fully?</a:t>
            </a:r>
          </a:p>
        </p:txBody>
      </p:sp>
      <p:sp>
        <p:nvSpPr>
          <p:cNvPr id="14340" name="TextBox 3">
            <a:extLst>
              <a:ext uri="{FF2B5EF4-FFF2-40B4-BE49-F238E27FC236}">
                <a16:creationId xmlns:a16="http://schemas.microsoft.com/office/drawing/2014/main" id="{47FC1020-770E-FD5E-D6D4-D4914D4D778E}"/>
              </a:ext>
            </a:extLst>
          </p:cNvPr>
          <p:cNvSpPr txBox="1">
            <a:spLocks noChangeArrowheads="1"/>
          </p:cNvSpPr>
          <p:nvPr/>
        </p:nvSpPr>
        <p:spPr bwMode="auto">
          <a:xfrm>
            <a:off x="2121694" y="947738"/>
            <a:ext cx="4570810" cy="80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defTabSz="685800" eaLnBrk="0" fontAlgn="base" hangingPunct="0">
              <a:spcBef>
                <a:spcPct val="0"/>
              </a:spcBef>
              <a:spcAft>
                <a:spcPct val="0"/>
              </a:spcAft>
            </a:pPr>
            <a:endParaRPr lang="en-GB" altLang="en-US" sz="1350">
              <a:solidFill>
                <a:prstClr val="black"/>
              </a:solidFill>
            </a:endParaRPr>
          </a:p>
          <a:p>
            <a:pPr defTabSz="685800" eaLnBrk="0" fontAlgn="base" hangingPunct="0">
              <a:spcBef>
                <a:spcPct val="0"/>
              </a:spcBef>
              <a:spcAft>
                <a:spcPct val="0"/>
              </a:spcAft>
            </a:pPr>
            <a:endParaRPr lang="en-GB" altLang="en-US" sz="3300">
              <a:solidFill>
                <a:prstClr val="black"/>
              </a:solidFill>
            </a:endParaRPr>
          </a:p>
        </p:txBody>
      </p:sp>
      <p:pic>
        <p:nvPicPr>
          <p:cNvPr id="14341" name="Picture 5">
            <a:extLst>
              <a:ext uri="{FF2B5EF4-FFF2-40B4-BE49-F238E27FC236}">
                <a16:creationId xmlns:a16="http://schemas.microsoft.com/office/drawing/2014/main" id="{7E679976-37F9-05E7-0AB4-663C002A5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8575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Closeup of simple wooden Christian cross necklace on Old Bible. Christian background with copy space Bible Stock Photo">
            <a:extLst>
              <a:ext uri="{FF2B5EF4-FFF2-40B4-BE49-F238E27FC236}">
                <a16:creationId xmlns:a16="http://schemas.microsoft.com/office/drawing/2014/main" id="{B24179D6-E6B9-B453-727B-6CD8D6DB90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471" y="2857500"/>
            <a:ext cx="2340769" cy="19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1D51E-4658-BA98-80B7-29BE5E42392D}"/>
              </a:ext>
            </a:extLst>
          </p:cNvPr>
          <p:cNvSpPr>
            <a:spLocks noGrp="1"/>
          </p:cNvSpPr>
          <p:nvPr>
            <p:ph type="ctrTitle"/>
          </p:nvPr>
        </p:nvSpPr>
        <p:spPr>
          <a:xfrm>
            <a:off x="107505" y="381000"/>
            <a:ext cx="8928992" cy="864394"/>
          </a:xfrm>
        </p:spPr>
        <p:txBody>
          <a:bodyPr rtlCol="0">
            <a:normAutofit fontScale="90000"/>
          </a:bodyPr>
          <a:lstStyle/>
          <a:p>
            <a:pPr eaLnBrk="1" fontAlgn="auto" hangingPunct="1">
              <a:spcAft>
                <a:spcPts val="0"/>
              </a:spcAft>
              <a:defRPr/>
            </a:pPr>
            <a:r>
              <a:rPr lang="en-GB" dirty="0">
                <a:solidFill>
                  <a:srgbClr val="FF0000"/>
                </a:solidFill>
              </a:rPr>
              <a:t>Getting the most out of being a Christian</a:t>
            </a:r>
          </a:p>
        </p:txBody>
      </p:sp>
      <p:sp>
        <p:nvSpPr>
          <p:cNvPr id="15363" name="Subtitle 2">
            <a:extLst>
              <a:ext uri="{FF2B5EF4-FFF2-40B4-BE49-F238E27FC236}">
                <a16:creationId xmlns:a16="http://schemas.microsoft.com/office/drawing/2014/main" id="{7989BF91-CFB4-4243-ED5B-9C50C4D13F95}"/>
              </a:ext>
            </a:extLst>
          </p:cNvPr>
          <p:cNvSpPr>
            <a:spLocks noGrp="1" noChangeArrowheads="1"/>
          </p:cNvSpPr>
          <p:nvPr>
            <p:ph type="subTitle" idx="1"/>
          </p:nvPr>
        </p:nvSpPr>
        <p:spPr>
          <a:xfrm>
            <a:off x="950119" y="1387079"/>
            <a:ext cx="6858000" cy="3562350"/>
          </a:xfrm>
        </p:spPr>
        <p:txBody>
          <a:bodyPr/>
          <a:lstStyle/>
          <a:p>
            <a:pPr eaLnBrk="1" hangingPunct="1"/>
            <a:endParaRPr lang="en-GB" altLang="en-US"/>
          </a:p>
          <a:p>
            <a:pPr eaLnBrk="1" hangingPunct="1"/>
            <a:endParaRPr lang="en-GB" altLang="en-US"/>
          </a:p>
        </p:txBody>
      </p:sp>
      <p:sp>
        <p:nvSpPr>
          <p:cNvPr id="15364" name="TextBox 3">
            <a:extLst>
              <a:ext uri="{FF2B5EF4-FFF2-40B4-BE49-F238E27FC236}">
                <a16:creationId xmlns:a16="http://schemas.microsoft.com/office/drawing/2014/main" id="{C22DF4FD-4FDB-C175-4860-0660350639CC}"/>
              </a:ext>
            </a:extLst>
          </p:cNvPr>
          <p:cNvSpPr txBox="1">
            <a:spLocks noChangeArrowheads="1"/>
          </p:cNvSpPr>
          <p:nvPr/>
        </p:nvSpPr>
        <p:spPr bwMode="auto">
          <a:xfrm>
            <a:off x="1908572" y="1697832"/>
            <a:ext cx="457080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algn="ctr" defTabSz="685800" eaLnBrk="0" fontAlgn="base" hangingPunct="0">
              <a:spcBef>
                <a:spcPct val="0"/>
              </a:spcBef>
              <a:spcAft>
                <a:spcPct val="0"/>
              </a:spcAft>
            </a:pPr>
            <a:r>
              <a:rPr lang="en-GB" altLang="en-US" sz="5400" b="1" i="1">
                <a:solidFill>
                  <a:srgbClr val="7030A0"/>
                </a:solidFill>
              </a:rPr>
              <a:t>“For to me to live is Christ</a:t>
            </a:r>
          </a:p>
          <a:p>
            <a:pPr algn="ctr" defTabSz="685800" eaLnBrk="0" fontAlgn="base" hangingPunct="0">
              <a:spcBef>
                <a:spcPct val="0"/>
              </a:spcBef>
              <a:spcAft>
                <a:spcPct val="0"/>
              </a:spcAft>
            </a:pPr>
            <a:r>
              <a:rPr lang="en-GB" altLang="en-US" sz="5400" b="1" i="1">
                <a:solidFill>
                  <a:srgbClr val="7030A0"/>
                </a:solidFill>
              </a:rPr>
              <a:t>And to die is 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D4519-FD97-BB66-FEE5-1A33C8086F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45BFA-FCF5-720F-747C-32BEE351E335}"/>
              </a:ext>
            </a:extLst>
          </p:cNvPr>
          <p:cNvSpPr>
            <a:spLocks noGrp="1"/>
          </p:cNvSpPr>
          <p:nvPr>
            <p:ph type="ctrTitle"/>
          </p:nvPr>
        </p:nvSpPr>
        <p:spPr>
          <a:xfrm>
            <a:off x="116681" y="1622298"/>
            <a:ext cx="8524875" cy="864394"/>
          </a:xfrm>
        </p:spPr>
        <p:txBody>
          <a:bodyPr rtlCol="0">
            <a:normAutofit fontScale="90000"/>
          </a:bodyPr>
          <a:lstStyle/>
          <a:p>
            <a:pPr eaLnBrk="1" fontAlgn="auto" hangingPunct="1">
              <a:spcAft>
                <a:spcPts val="0"/>
              </a:spcAft>
              <a:defRPr/>
            </a:pPr>
            <a:br>
              <a:rPr lang="en-GB" dirty="0">
                <a:solidFill>
                  <a:srgbClr val="FF0000"/>
                </a:solidFill>
              </a:rPr>
            </a:br>
            <a:r>
              <a:rPr lang="en-GB" sz="6000" b="1" i="1" dirty="0">
                <a:solidFill>
                  <a:srgbClr val="7030A0"/>
                </a:solidFill>
              </a:rPr>
              <a:t>“And to die is gain”</a:t>
            </a:r>
            <a:endParaRPr lang="en-GB" b="1" i="1" dirty="0">
              <a:solidFill>
                <a:srgbClr val="7030A0"/>
              </a:solidFill>
            </a:endParaRPr>
          </a:p>
        </p:txBody>
      </p:sp>
      <p:sp>
        <p:nvSpPr>
          <p:cNvPr id="15363" name="Subtitle 2">
            <a:extLst>
              <a:ext uri="{FF2B5EF4-FFF2-40B4-BE49-F238E27FC236}">
                <a16:creationId xmlns:a16="http://schemas.microsoft.com/office/drawing/2014/main" id="{397AB671-D3D2-9BAB-C558-DF16F42C2819}"/>
              </a:ext>
            </a:extLst>
          </p:cNvPr>
          <p:cNvSpPr>
            <a:spLocks noGrp="1" noChangeArrowheads="1"/>
          </p:cNvSpPr>
          <p:nvPr>
            <p:ph type="subTitle" idx="1"/>
          </p:nvPr>
        </p:nvSpPr>
        <p:spPr>
          <a:xfrm>
            <a:off x="950119" y="1387079"/>
            <a:ext cx="6858000" cy="3562350"/>
          </a:xfrm>
        </p:spPr>
        <p:txBody>
          <a:bodyPr/>
          <a:lstStyle/>
          <a:p>
            <a:pPr eaLnBrk="1" hangingPunct="1"/>
            <a:endParaRPr lang="en-GB" altLang="en-US" dirty="0"/>
          </a:p>
          <a:p>
            <a:pPr eaLnBrk="1" hangingPunct="1"/>
            <a:endParaRPr lang="en-GB" altLang="en-US" dirty="0"/>
          </a:p>
        </p:txBody>
      </p:sp>
      <p:sp>
        <p:nvSpPr>
          <p:cNvPr id="15364" name="TextBox 3">
            <a:extLst>
              <a:ext uri="{FF2B5EF4-FFF2-40B4-BE49-F238E27FC236}">
                <a16:creationId xmlns:a16="http://schemas.microsoft.com/office/drawing/2014/main" id="{B674CD4F-41D3-B606-2623-9D2AE98B0832}"/>
              </a:ext>
            </a:extLst>
          </p:cNvPr>
          <p:cNvSpPr txBox="1">
            <a:spLocks noChangeArrowheads="1"/>
          </p:cNvSpPr>
          <p:nvPr/>
        </p:nvSpPr>
        <p:spPr bwMode="auto">
          <a:xfrm>
            <a:off x="1335882" y="2857500"/>
            <a:ext cx="600698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algn="ctr" defTabSz="685800" eaLnBrk="0" fontAlgn="base" hangingPunct="0">
              <a:spcBef>
                <a:spcPct val="0"/>
              </a:spcBef>
              <a:spcAft>
                <a:spcPct val="0"/>
              </a:spcAft>
            </a:pPr>
            <a:r>
              <a:rPr lang="en-GB" altLang="en-US" sz="5400" b="1" i="1" dirty="0">
                <a:solidFill>
                  <a:prstClr val="black"/>
                </a:solidFill>
              </a:rPr>
              <a:t>Getting ready for our future</a:t>
            </a:r>
          </a:p>
        </p:txBody>
      </p:sp>
      <p:sp>
        <p:nvSpPr>
          <p:cNvPr id="3" name="Title 1">
            <a:extLst>
              <a:ext uri="{FF2B5EF4-FFF2-40B4-BE49-F238E27FC236}">
                <a16:creationId xmlns:a16="http://schemas.microsoft.com/office/drawing/2014/main" id="{5967E127-40B3-477F-A969-E6DD40ECF08C}"/>
              </a:ext>
            </a:extLst>
          </p:cNvPr>
          <p:cNvSpPr txBox="1">
            <a:spLocks/>
          </p:cNvSpPr>
          <p:nvPr/>
        </p:nvSpPr>
        <p:spPr bwMode="auto">
          <a:xfrm>
            <a:off x="107505" y="381000"/>
            <a:ext cx="8928992" cy="86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lvl1pPr algn="ctr" rtl="0" eaLnBrk="0" fontAlgn="base" hangingPunct="0">
              <a:lnSpc>
                <a:spcPct val="90000"/>
              </a:lnSpc>
              <a:spcBef>
                <a:spcPct val="0"/>
              </a:spcBef>
              <a:spcAft>
                <a:spcPct val="0"/>
              </a:spcAft>
              <a:defRPr sz="45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2pPr>
            <a:lvl3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3pPr>
            <a:lvl4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4pPr>
            <a:lvl5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5pPr>
            <a:lvl6pPr marL="342900" algn="l" rtl="0" fontAlgn="base">
              <a:lnSpc>
                <a:spcPct val="90000"/>
              </a:lnSpc>
              <a:spcBef>
                <a:spcPct val="0"/>
              </a:spcBef>
              <a:spcAft>
                <a:spcPct val="0"/>
              </a:spcAft>
              <a:defRPr sz="3300">
                <a:solidFill>
                  <a:schemeClr val="tx1"/>
                </a:solidFill>
                <a:latin typeface="Aptos Display" panose="020B0004020202020204" pitchFamily="34" charset="0"/>
              </a:defRPr>
            </a:lvl6pPr>
            <a:lvl7pPr marL="685800" algn="l" rtl="0" fontAlgn="base">
              <a:lnSpc>
                <a:spcPct val="90000"/>
              </a:lnSpc>
              <a:spcBef>
                <a:spcPct val="0"/>
              </a:spcBef>
              <a:spcAft>
                <a:spcPct val="0"/>
              </a:spcAft>
              <a:defRPr sz="3300">
                <a:solidFill>
                  <a:schemeClr val="tx1"/>
                </a:solidFill>
                <a:latin typeface="Aptos Display" panose="020B0004020202020204" pitchFamily="34" charset="0"/>
              </a:defRPr>
            </a:lvl7pPr>
            <a:lvl8pPr marL="1028700" algn="l" rtl="0" fontAlgn="base">
              <a:lnSpc>
                <a:spcPct val="90000"/>
              </a:lnSpc>
              <a:spcBef>
                <a:spcPct val="0"/>
              </a:spcBef>
              <a:spcAft>
                <a:spcPct val="0"/>
              </a:spcAft>
              <a:defRPr sz="3300">
                <a:solidFill>
                  <a:schemeClr val="tx1"/>
                </a:solidFill>
                <a:latin typeface="Aptos Display" panose="020B0004020202020204" pitchFamily="34" charset="0"/>
              </a:defRPr>
            </a:lvl8pPr>
            <a:lvl9pPr marL="1371600" algn="l" rtl="0" fontAlgn="base">
              <a:lnSpc>
                <a:spcPct val="90000"/>
              </a:lnSpc>
              <a:spcBef>
                <a:spcPct val="0"/>
              </a:spcBef>
              <a:spcAft>
                <a:spcPct val="0"/>
              </a:spcAft>
              <a:defRPr sz="3300">
                <a:solidFill>
                  <a:schemeClr val="tx1"/>
                </a:solidFill>
                <a:latin typeface="Aptos Display" panose="020B0004020202020204" pitchFamily="34" charset="0"/>
              </a:defRPr>
            </a:lvl9pPr>
          </a:lstStyle>
          <a:p>
            <a:pPr defTabSz="914400" eaLnBrk="1" fontAlgn="auto" hangingPunct="1">
              <a:spcAft>
                <a:spcPts val="0"/>
              </a:spcAft>
              <a:defRPr/>
            </a:pPr>
            <a:r>
              <a:rPr lang="en-GB">
                <a:solidFill>
                  <a:srgbClr val="FF0000"/>
                </a:solidFill>
              </a:rPr>
              <a:t>Getting the most out of being a Christian</a:t>
            </a:r>
            <a:endParaRPr lang="en-GB" dirty="0">
              <a:solidFill>
                <a:srgbClr val="FF0000"/>
              </a:solidFill>
            </a:endParaRPr>
          </a:p>
        </p:txBody>
      </p:sp>
    </p:spTree>
    <p:extLst>
      <p:ext uri="{BB962C8B-B14F-4D97-AF65-F5344CB8AC3E}">
        <p14:creationId xmlns:p14="http://schemas.microsoft.com/office/powerpoint/2010/main" val="3189046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8BA3D-6461-0FD7-EA80-474F1798D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5B6EE3-3C2C-DEDC-CFA7-51A11FE3C034}"/>
              </a:ext>
            </a:extLst>
          </p:cNvPr>
          <p:cNvSpPr>
            <a:spLocks noGrp="1"/>
          </p:cNvSpPr>
          <p:nvPr>
            <p:ph type="ctrTitle"/>
          </p:nvPr>
        </p:nvSpPr>
        <p:spPr>
          <a:xfrm>
            <a:off x="116681" y="1622298"/>
            <a:ext cx="8524875" cy="864394"/>
          </a:xfrm>
        </p:spPr>
        <p:txBody>
          <a:bodyPr rtlCol="0">
            <a:normAutofit fontScale="90000"/>
          </a:bodyPr>
          <a:lstStyle/>
          <a:p>
            <a:pPr eaLnBrk="1" fontAlgn="auto" hangingPunct="1">
              <a:spcAft>
                <a:spcPts val="0"/>
              </a:spcAft>
              <a:defRPr/>
            </a:pPr>
            <a:r>
              <a:rPr lang="en-GB" sz="6000" b="1" i="1" dirty="0">
                <a:solidFill>
                  <a:srgbClr val="7030A0"/>
                </a:solidFill>
              </a:rPr>
              <a:t>“And to die is gain”</a:t>
            </a:r>
            <a:endParaRPr lang="en-GB" b="1" i="1" dirty="0">
              <a:solidFill>
                <a:srgbClr val="7030A0"/>
              </a:solidFill>
            </a:endParaRPr>
          </a:p>
        </p:txBody>
      </p:sp>
      <p:sp>
        <p:nvSpPr>
          <p:cNvPr id="15363" name="Subtitle 2">
            <a:extLst>
              <a:ext uri="{FF2B5EF4-FFF2-40B4-BE49-F238E27FC236}">
                <a16:creationId xmlns:a16="http://schemas.microsoft.com/office/drawing/2014/main" id="{68BC83C5-0EE6-345A-3BEE-1E8C9AFE40E1}"/>
              </a:ext>
            </a:extLst>
          </p:cNvPr>
          <p:cNvSpPr>
            <a:spLocks noGrp="1" noChangeArrowheads="1"/>
          </p:cNvSpPr>
          <p:nvPr>
            <p:ph type="subTitle" idx="1"/>
          </p:nvPr>
        </p:nvSpPr>
        <p:spPr>
          <a:xfrm>
            <a:off x="950119" y="1387079"/>
            <a:ext cx="6858000" cy="3562350"/>
          </a:xfrm>
        </p:spPr>
        <p:txBody>
          <a:bodyPr/>
          <a:lstStyle/>
          <a:p>
            <a:pPr eaLnBrk="1" hangingPunct="1"/>
            <a:endParaRPr lang="en-GB" altLang="en-US" dirty="0"/>
          </a:p>
          <a:p>
            <a:pPr eaLnBrk="1" hangingPunct="1"/>
            <a:endParaRPr lang="en-GB" altLang="en-US" dirty="0"/>
          </a:p>
        </p:txBody>
      </p:sp>
      <p:sp>
        <p:nvSpPr>
          <p:cNvPr id="15364" name="TextBox 3">
            <a:extLst>
              <a:ext uri="{FF2B5EF4-FFF2-40B4-BE49-F238E27FC236}">
                <a16:creationId xmlns:a16="http://schemas.microsoft.com/office/drawing/2014/main" id="{DFDFF3C4-2C1B-EFDE-A899-6A429073F48F}"/>
              </a:ext>
            </a:extLst>
          </p:cNvPr>
          <p:cNvSpPr txBox="1">
            <a:spLocks noChangeArrowheads="1"/>
          </p:cNvSpPr>
          <p:nvPr/>
        </p:nvSpPr>
        <p:spPr bwMode="auto">
          <a:xfrm>
            <a:off x="1101304" y="2486692"/>
            <a:ext cx="6006989" cy="3924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algn="ctr" defTabSz="685800" eaLnBrk="0" fontAlgn="base" hangingPunct="0">
              <a:spcBef>
                <a:spcPct val="0"/>
              </a:spcBef>
              <a:spcAft>
                <a:spcPct val="0"/>
              </a:spcAft>
            </a:pPr>
            <a:r>
              <a:rPr lang="en-GB" altLang="en-US" sz="3300" b="1" dirty="0">
                <a:solidFill>
                  <a:srgbClr val="FF0000"/>
                </a:solidFill>
              </a:rPr>
              <a:t>Paul’s way</a:t>
            </a:r>
          </a:p>
          <a:p>
            <a:pPr algn="ctr" defTabSz="685800" eaLnBrk="0" fontAlgn="base" hangingPunct="0">
              <a:spcBef>
                <a:spcPct val="0"/>
              </a:spcBef>
              <a:spcAft>
                <a:spcPct val="0"/>
              </a:spcAft>
            </a:pPr>
            <a:r>
              <a:rPr lang="en-GB" altLang="en-US" sz="5400" b="1" i="1" dirty="0">
                <a:solidFill>
                  <a:prstClr val="black"/>
                </a:solidFill>
              </a:rPr>
              <a:t>Trusting… </a:t>
            </a:r>
          </a:p>
          <a:p>
            <a:pPr algn="ctr" defTabSz="685800" eaLnBrk="0" fontAlgn="base" hangingPunct="0">
              <a:spcBef>
                <a:spcPct val="0"/>
              </a:spcBef>
              <a:spcAft>
                <a:spcPct val="0"/>
              </a:spcAft>
            </a:pPr>
            <a:r>
              <a:rPr lang="en-GB" altLang="en-US" sz="3600" b="1" i="1" dirty="0">
                <a:solidFill>
                  <a:prstClr val="black"/>
                </a:solidFill>
              </a:rPr>
              <a:t>Jesus’ PROMISES</a:t>
            </a:r>
          </a:p>
          <a:p>
            <a:pPr algn="ctr" defTabSz="685800" eaLnBrk="0" fontAlgn="base" hangingPunct="0">
              <a:spcBef>
                <a:spcPct val="0"/>
              </a:spcBef>
              <a:spcAft>
                <a:spcPct val="0"/>
              </a:spcAft>
            </a:pPr>
            <a:r>
              <a:rPr lang="en-GB" altLang="en-US" sz="3600" b="1" i="1" dirty="0">
                <a:solidFill>
                  <a:prstClr val="black"/>
                </a:solidFill>
              </a:rPr>
              <a:t>The Father’s TIMING</a:t>
            </a:r>
          </a:p>
          <a:p>
            <a:pPr algn="ctr" defTabSz="685800" eaLnBrk="0" fontAlgn="base" hangingPunct="0">
              <a:spcBef>
                <a:spcPct val="0"/>
              </a:spcBef>
              <a:spcAft>
                <a:spcPct val="0"/>
              </a:spcAft>
            </a:pPr>
            <a:r>
              <a:rPr lang="en-GB" altLang="en-US" sz="3600" b="1" i="1" dirty="0">
                <a:solidFill>
                  <a:prstClr val="black"/>
                </a:solidFill>
              </a:rPr>
              <a:t>The Spirit’s GLIMPSES</a:t>
            </a:r>
          </a:p>
          <a:p>
            <a:pPr algn="ctr" defTabSz="685800" eaLnBrk="0" fontAlgn="base" hangingPunct="0">
              <a:spcBef>
                <a:spcPct val="0"/>
              </a:spcBef>
              <a:spcAft>
                <a:spcPct val="0"/>
              </a:spcAft>
            </a:pPr>
            <a:endParaRPr lang="en-GB" altLang="en-US" sz="5400" b="1" i="1" dirty="0">
              <a:solidFill>
                <a:srgbClr val="7030A0"/>
              </a:solidFill>
            </a:endParaRPr>
          </a:p>
        </p:txBody>
      </p:sp>
      <p:sp>
        <p:nvSpPr>
          <p:cNvPr id="3" name="Title 1">
            <a:extLst>
              <a:ext uri="{FF2B5EF4-FFF2-40B4-BE49-F238E27FC236}">
                <a16:creationId xmlns:a16="http://schemas.microsoft.com/office/drawing/2014/main" id="{5554A17A-8FD5-CA56-4271-767E97A41E48}"/>
              </a:ext>
            </a:extLst>
          </p:cNvPr>
          <p:cNvSpPr txBox="1">
            <a:spLocks/>
          </p:cNvSpPr>
          <p:nvPr/>
        </p:nvSpPr>
        <p:spPr bwMode="auto">
          <a:xfrm>
            <a:off x="107505" y="381000"/>
            <a:ext cx="8928992" cy="86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lvl1pPr algn="ctr" rtl="0" eaLnBrk="0" fontAlgn="base" hangingPunct="0">
              <a:lnSpc>
                <a:spcPct val="90000"/>
              </a:lnSpc>
              <a:spcBef>
                <a:spcPct val="0"/>
              </a:spcBef>
              <a:spcAft>
                <a:spcPct val="0"/>
              </a:spcAft>
              <a:defRPr sz="45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2pPr>
            <a:lvl3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3pPr>
            <a:lvl4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4pPr>
            <a:lvl5pPr algn="l" rtl="0" eaLnBrk="0" fontAlgn="base" hangingPunct="0">
              <a:lnSpc>
                <a:spcPct val="90000"/>
              </a:lnSpc>
              <a:spcBef>
                <a:spcPct val="0"/>
              </a:spcBef>
              <a:spcAft>
                <a:spcPct val="0"/>
              </a:spcAft>
              <a:defRPr sz="3300">
                <a:solidFill>
                  <a:schemeClr val="tx1"/>
                </a:solidFill>
                <a:latin typeface="Aptos Display" panose="020B0004020202020204" pitchFamily="34" charset="0"/>
              </a:defRPr>
            </a:lvl5pPr>
            <a:lvl6pPr marL="342900" algn="l" rtl="0" fontAlgn="base">
              <a:lnSpc>
                <a:spcPct val="90000"/>
              </a:lnSpc>
              <a:spcBef>
                <a:spcPct val="0"/>
              </a:spcBef>
              <a:spcAft>
                <a:spcPct val="0"/>
              </a:spcAft>
              <a:defRPr sz="3300">
                <a:solidFill>
                  <a:schemeClr val="tx1"/>
                </a:solidFill>
                <a:latin typeface="Aptos Display" panose="020B0004020202020204" pitchFamily="34" charset="0"/>
              </a:defRPr>
            </a:lvl6pPr>
            <a:lvl7pPr marL="685800" algn="l" rtl="0" fontAlgn="base">
              <a:lnSpc>
                <a:spcPct val="90000"/>
              </a:lnSpc>
              <a:spcBef>
                <a:spcPct val="0"/>
              </a:spcBef>
              <a:spcAft>
                <a:spcPct val="0"/>
              </a:spcAft>
              <a:defRPr sz="3300">
                <a:solidFill>
                  <a:schemeClr val="tx1"/>
                </a:solidFill>
                <a:latin typeface="Aptos Display" panose="020B0004020202020204" pitchFamily="34" charset="0"/>
              </a:defRPr>
            </a:lvl7pPr>
            <a:lvl8pPr marL="1028700" algn="l" rtl="0" fontAlgn="base">
              <a:lnSpc>
                <a:spcPct val="90000"/>
              </a:lnSpc>
              <a:spcBef>
                <a:spcPct val="0"/>
              </a:spcBef>
              <a:spcAft>
                <a:spcPct val="0"/>
              </a:spcAft>
              <a:defRPr sz="3300">
                <a:solidFill>
                  <a:schemeClr val="tx1"/>
                </a:solidFill>
                <a:latin typeface="Aptos Display" panose="020B0004020202020204" pitchFamily="34" charset="0"/>
              </a:defRPr>
            </a:lvl8pPr>
            <a:lvl9pPr marL="1371600" algn="l" rtl="0" fontAlgn="base">
              <a:lnSpc>
                <a:spcPct val="90000"/>
              </a:lnSpc>
              <a:spcBef>
                <a:spcPct val="0"/>
              </a:spcBef>
              <a:spcAft>
                <a:spcPct val="0"/>
              </a:spcAft>
              <a:defRPr sz="3300">
                <a:solidFill>
                  <a:schemeClr val="tx1"/>
                </a:solidFill>
                <a:latin typeface="Aptos Display" panose="020B0004020202020204" pitchFamily="34" charset="0"/>
              </a:defRPr>
            </a:lvl9pPr>
          </a:lstStyle>
          <a:p>
            <a:pPr defTabSz="914400" eaLnBrk="1" fontAlgn="auto" hangingPunct="1">
              <a:spcAft>
                <a:spcPts val="0"/>
              </a:spcAft>
              <a:defRPr/>
            </a:pPr>
            <a:r>
              <a:rPr lang="en-GB">
                <a:solidFill>
                  <a:srgbClr val="FF0000"/>
                </a:solidFill>
              </a:rPr>
              <a:t>Getting the most out of being a Christian</a:t>
            </a:r>
            <a:endParaRPr lang="en-GB" dirty="0">
              <a:solidFill>
                <a:srgbClr val="FF0000"/>
              </a:solidFill>
            </a:endParaRPr>
          </a:p>
        </p:txBody>
      </p:sp>
    </p:spTree>
    <p:extLst>
      <p:ext uri="{BB962C8B-B14F-4D97-AF65-F5344CB8AC3E}">
        <p14:creationId xmlns:p14="http://schemas.microsoft.com/office/powerpoint/2010/main" val="2643913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2B25-7581-F3D0-35BB-289CF6F54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96EBC-8838-2E80-1AE4-B4CF87E4E077}"/>
              </a:ext>
            </a:extLst>
          </p:cNvPr>
          <p:cNvSpPr>
            <a:spLocks noGrp="1"/>
          </p:cNvSpPr>
          <p:nvPr>
            <p:ph type="ctrTitle"/>
          </p:nvPr>
        </p:nvSpPr>
        <p:spPr>
          <a:xfrm>
            <a:off x="96106" y="337220"/>
            <a:ext cx="8524875" cy="864394"/>
          </a:xfrm>
        </p:spPr>
        <p:txBody>
          <a:bodyPr rtlCol="0">
            <a:normAutofit/>
          </a:bodyPr>
          <a:lstStyle/>
          <a:p>
            <a:pPr eaLnBrk="1" fontAlgn="auto" hangingPunct="1">
              <a:spcAft>
                <a:spcPts val="0"/>
              </a:spcAft>
              <a:defRPr/>
            </a:pPr>
            <a:r>
              <a:rPr lang="en-GB" dirty="0">
                <a:solidFill>
                  <a:srgbClr val="FF0000"/>
                </a:solidFill>
              </a:rPr>
              <a:t>QUIZ – Who said it?</a:t>
            </a:r>
          </a:p>
        </p:txBody>
      </p:sp>
      <p:sp>
        <p:nvSpPr>
          <p:cNvPr id="15363" name="Subtitle 2">
            <a:extLst>
              <a:ext uri="{FF2B5EF4-FFF2-40B4-BE49-F238E27FC236}">
                <a16:creationId xmlns:a16="http://schemas.microsoft.com/office/drawing/2014/main" id="{5E9B4826-F86B-71B2-AE1E-88D04CD86F85}"/>
              </a:ext>
            </a:extLst>
          </p:cNvPr>
          <p:cNvSpPr>
            <a:spLocks noGrp="1" noChangeArrowheads="1"/>
          </p:cNvSpPr>
          <p:nvPr>
            <p:ph type="subTitle" idx="1"/>
          </p:nvPr>
        </p:nvSpPr>
        <p:spPr>
          <a:xfrm>
            <a:off x="929543" y="1489348"/>
            <a:ext cx="6858000" cy="3751661"/>
          </a:xfrm>
        </p:spPr>
        <p:txBody>
          <a:bodyPr/>
          <a:lstStyle/>
          <a:p>
            <a:pPr algn="l" eaLnBrk="1" hangingPunct="1"/>
            <a:r>
              <a:rPr lang="en-GB" altLang="en-US" sz="3600" dirty="0"/>
              <a:t>Ask not what your country can do for you, but what you can do for your country.</a:t>
            </a:r>
          </a:p>
          <a:p>
            <a:pPr algn="l" eaLnBrk="1" hangingPunct="1"/>
            <a:r>
              <a:rPr lang="en-GB" altLang="en-US" sz="1350" dirty="0"/>
              <a:t> </a:t>
            </a:r>
          </a:p>
          <a:p>
            <a:pPr algn="l" eaLnBrk="1" hangingPunct="1">
              <a:spcBef>
                <a:spcPts val="0"/>
              </a:spcBef>
            </a:pPr>
            <a:r>
              <a:rPr lang="en-GB" altLang="en-US" sz="3600" dirty="0"/>
              <a:t>I wandered lonely as a cloud…</a:t>
            </a:r>
          </a:p>
          <a:p>
            <a:pPr algn="l" eaLnBrk="1" hangingPunct="1">
              <a:spcBef>
                <a:spcPts val="0"/>
              </a:spcBef>
            </a:pPr>
            <a:endParaRPr lang="en-GB" altLang="en-US" dirty="0"/>
          </a:p>
          <a:p>
            <a:pPr algn="l" eaLnBrk="1" hangingPunct="1">
              <a:spcBef>
                <a:spcPts val="0"/>
              </a:spcBef>
            </a:pPr>
            <a:r>
              <a:rPr lang="en-GB" altLang="en-US" sz="3600" dirty="0"/>
              <a:t>I have a dream…</a:t>
            </a:r>
          </a:p>
          <a:p>
            <a:pPr algn="l" eaLnBrk="1" hangingPunct="1">
              <a:spcBef>
                <a:spcPts val="0"/>
              </a:spcBef>
            </a:pPr>
            <a:endParaRPr lang="en-GB" altLang="en-US" sz="2400" dirty="0"/>
          </a:p>
          <a:p>
            <a:pPr algn="l" eaLnBrk="1" hangingPunct="1"/>
            <a:r>
              <a:rPr lang="en-GB" altLang="en-US" sz="3600" b="1" dirty="0">
                <a:solidFill>
                  <a:srgbClr val="FF0000"/>
                </a:solidFill>
              </a:rPr>
              <a:t>For me to live is Christ…</a:t>
            </a:r>
          </a:p>
        </p:txBody>
      </p:sp>
    </p:spTree>
    <p:extLst>
      <p:ext uri="{BB962C8B-B14F-4D97-AF65-F5344CB8AC3E}">
        <p14:creationId xmlns:p14="http://schemas.microsoft.com/office/powerpoint/2010/main" val="238614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33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2">
            <a:extLst>
              <a:ext uri="{FF2B5EF4-FFF2-40B4-BE49-F238E27FC236}">
                <a16:creationId xmlns:a16="http://schemas.microsoft.com/office/drawing/2014/main" id="{7339061D-FE48-C183-3A32-C32ECEBE63E5}"/>
              </a:ext>
            </a:extLst>
          </p:cNvPr>
          <p:cNvSpPr txBox="1">
            <a:spLocks noChangeArrowheads="1"/>
          </p:cNvSpPr>
          <p:nvPr/>
        </p:nvSpPr>
        <p:spPr bwMode="auto">
          <a:xfrm>
            <a:off x="2357559" y="265212"/>
            <a:ext cx="4428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defTabSz="685800" eaLnBrk="0" fontAlgn="base" hangingPunct="0">
              <a:lnSpc>
                <a:spcPct val="100000"/>
              </a:lnSpc>
              <a:spcBef>
                <a:spcPct val="0"/>
              </a:spcBef>
              <a:spcAft>
                <a:spcPct val="0"/>
              </a:spcAft>
              <a:buNone/>
            </a:pPr>
            <a:r>
              <a:rPr lang="en-GB" altLang="en-US" sz="3600" dirty="0">
                <a:solidFill>
                  <a:srgbClr val="FF0000"/>
                </a:solidFill>
              </a:rPr>
              <a:t>Philippians 1: 12 -26</a:t>
            </a:r>
          </a:p>
        </p:txBody>
      </p:sp>
      <p:sp>
        <p:nvSpPr>
          <p:cNvPr id="3076" name="TextBox 4">
            <a:extLst>
              <a:ext uri="{FF2B5EF4-FFF2-40B4-BE49-F238E27FC236}">
                <a16:creationId xmlns:a16="http://schemas.microsoft.com/office/drawing/2014/main" id="{B418E63D-091B-341E-605A-2B9A27E90412}"/>
              </a:ext>
            </a:extLst>
          </p:cNvPr>
          <p:cNvSpPr txBox="1">
            <a:spLocks noChangeArrowheads="1"/>
          </p:cNvSpPr>
          <p:nvPr/>
        </p:nvSpPr>
        <p:spPr bwMode="auto">
          <a:xfrm>
            <a:off x="295866" y="1057300"/>
            <a:ext cx="855225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defTabSz="685800" eaLnBrk="0" fontAlgn="base" hangingPunct="0">
              <a:lnSpc>
                <a:spcPct val="100000"/>
              </a:lnSpc>
              <a:spcBef>
                <a:spcPct val="0"/>
              </a:spcBef>
              <a:spcAft>
                <a:spcPct val="0"/>
              </a:spcAft>
              <a:buNone/>
            </a:pPr>
            <a:r>
              <a:rPr lang="en-GB" altLang="en-US" sz="3600" dirty="0">
                <a:solidFill>
                  <a:prstClr val="black"/>
                </a:solidFill>
              </a:rPr>
              <a:t>KEY VERSE – 21</a:t>
            </a:r>
          </a:p>
          <a:p>
            <a:pPr algn="ctr" defTabSz="685800" eaLnBrk="0" fontAlgn="base" hangingPunct="0">
              <a:lnSpc>
                <a:spcPct val="100000"/>
              </a:lnSpc>
              <a:spcBef>
                <a:spcPct val="0"/>
              </a:spcBef>
              <a:spcAft>
                <a:spcPct val="0"/>
              </a:spcAft>
              <a:buNone/>
            </a:pPr>
            <a:r>
              <a:rPr lang="en-GB" altLang="en-US" sz="5400" b="1" dirty="0">
                <a:solidFill>
                  <a:srgbClr val="FF0000"/>
                </a:solidFill>
              </a:rPr>
              <a:t>“For to me to live is Christ</a:t>
            </a:r>
          </a:p>
          <a:p>
            <a:pPr algn="ctr" defTabSz="685800" eaLnBrk="0" fontAlgn="base" hangingPunct="0">
              <a:lnSpc>
                <a:spcPct val="100000"/>
              </a:lnSpc>
              <a:spcBef>
                <a:spcPct val="0"/>
              </a:spcBef>
              <a:spcAft>
                <a:spcPct val="0"/>
              </a:spcAft>
              <a:buNone/>
            </a:pPr>
            <a:r>
              <a:rPr lang="en-GB" altLang="en-US" sz="5400" b="1" dirty="0">
                <a:solidFill>
                  <a:srgbClr val="FF0000"/>
                </a:solidFill>
              </a:rPr>
              <a:t>And to die is gain”</a:t>
            </a:r>
          </a:p>
        </p:txBody>
      </p:sp>
      <p:pic>
        <p:nvPicPr>
          <p:cNvPr id="3" name="Picture 2">
            <a:extLst>
              <a:ext uri="{FF2B5EF4-FFF2-40B4-BE49-F238E27FC236}">
                <a16:creationId xmlns:a16="http://schemas.microsoft.com/office/drawing/2014/main" id="{AC0F477D-97B4-8CC3-2FB7-DB3B5CF40E7F}"/>
              </a:ext>
            </a:extLst>
          </p:cNvPr>
          <p:cNvPicPr>
            <a:picLocks noChangeAspect="1"/>
          </p:cNvPicPr>
          <p:nvPr/>
        </p:nvPicPr>
        <p:blipFill>
          <a:blip r:embed="rId2"/>
          <a:stretch>
            <a:fillRect/>
          </a:stretch>
        </p:blipFill>
        <p:spPr>
          <a:xfrm flipH="1">
            <a:off x="2932791" y="3511381"/>
            <a:ext cx="3278408" cy="202472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142C617C-4D9A-597A-87B8-0D45BF13C76B}"/>
              </a:ext>
            </a:extLst>
          </p:cNvPr>
          <p:cNvSpPr>
            <a:spLocks noGrp="1" noChangeArrowheads="1"/>
          </p:cNvSpPr>
          <p:nvPr>
            <p:ph type="subTitle" idx="1"/>
          </p:nvPr>
        </p:nvSpPr>
        <p:spPr>
          <a:xfrm>
            <a:off x="638770" y="270170"/>
            <a:ext cx="7866459" cy="1732359"/>
          </a:xfrm>
        </p:spPr>
        <p:txBody>
          <a:bodyPr/>
          <a:lstStyle/>
          <a:p>
            <a:pPr eaLnBrk="1" hangingPunct="1"/>
            <a:r>
              <a:rPr lang="en-GB" altLang="en-US" sz="3300" b="1" dirty="0">
                <a:solidFill>
                  <a:srgbClr val="FF0000"/>
                </a:solidFill>
              </a:rPr>
              <a:t>?? A check up for Christians??</a:t>
            </a:r>
          </a:p>
          <a:p>
            <a:pPr eaLnBrk="1" hangingPunct="1"/>
            <a:endParaRPr lang="en-GB" altLang="en-US" sz="3300" b="1" dirty="0">
              <a:solidFill>
                <a:srgbClr val="FF0000"/>
              </a:solidFill>
            </a:endParaRPr>
          </a:p>
          <a:p>
            <a:pPr eaLnBrk="1" hangingPunct="1"/>
            <a:r>
              <a:rPr lang="en-GB" altLang="en-US" sz="4950" b="1" i="1" u="sng" dirty="0">
                <a:solidFill>
                  <a:srgbClr val="FF0000"/>
                </a:solidFill>
              </a:rPr>
              <a:t>Getting the most out of being a Christian</a:t>
            </a:r>
          </a:p>
        </p:txBody>
      </p:sp>
      <p:pic>
        <p:nvPicPr>
          <p:cNvPr id="3" name="Picture 2">
            <a:extLst>
              <a:ext uri="{FF2B5EF4-FFF2-40B4-BE49-F238E27FC236}">
                <a16:creationId xmlns:a16="http://schemas.microsoft.com/office/drawing/2014/main" id="{D939A07A-682E-E99B-8233-6C1BA9A5FC5B}"/>
              </a:ext>
            </a:extLst>
          </p:cNvPr>
          <p:cNvPicPr>
            <a:picLocks noChangeAspect="1"/>
          </p:cNvPicPr>
          <p:nvPr/>
        </p:nvPicPr>
        <p:blipFill>
          <a:blip r:embed="rId2"/>
          <a:stretch>
            <a:fillRect/>
          </a:stretch>
        </p:blipFill>
        <p:spPr>
          <a:xfrm flipH="1">
            <a:off x="2236169" y="2842312"/>
            <a:ext cx="4671659" cy="280831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BE488-7827-9A80-F364-1C9D19B25393}"/>
              </a:ext>
            </a:extLst>
          </p:cNvPr>
          <p:cNvSpPr>
            <a:spLocks noGrp="1"/>
          </p:cNvSpPr>
          <p:nvPr>
            <p:ph type="ctrTitle"/>
          </p:nvPr>
        </p:nvSpPr>
        <p:spPr>
          <a:xfrm>
            <a:off x="556617" y="848246"/>
            <a:ext cx="8030765" cy="994172"/>
          </a:xfrm>
        </p:spPr>
        <p:txBody>
          <a:bodyPr rtlCol="0">
            <a:normAutofit fontScale="90000"/>
          </a:bodyPr>
          <a:lstStyle/>
          <a:p>
            <a:pPr eaLnBrk="1" fontAlgn="auto" hangingPunct="1">
              <a:spcAft>
                <a:spcPts val="0"/>
              </a:spcAft>
              <a:defRPr/>
            </a:pPr>
            <a:br>
              <a:rPr lang="en-GB" dirty="0">
                <a:solidFill>
                  <a:srgbClr val="FF0000"/>
                </a:solidFill>
              </a:rPr>
            </a:br>
            <a:r>
              <a:rPr lang="en-GB" sz="3975" dirty="0">
                <a:solidFill>
                  <a:srgbClr val="FF0000"/>
                </a:solidFill>
              </a:rPr>
              <a:t>Getting the most out of being a Christian</a:t>
            </a:r>
            <a:br>
              <a:rPr lang="en-GB" dirty="0"/>
            </a:br>
            <a:endParaRPr lang="en-GB" dirty="0"/>
          </a:p>
        </p:txBody>
      </p:sp>
      <p:sp>
        <p:nvSpPr>
          <p:cNvPr id="3" name="Subtitle 2">
            <a:extLst>
              <a:ext uri="{FF2B5EF4-FFF2-40B4-BE49-F238E27FC236}">
                <a16:creationId xmlns:a16="http://schemas.microsoft.com/office/drawing/2014/main" id="{3D437C0A-0C83-43C1-59A3-E3D67F7DED00}"/>
              </a:ext>
            </a:extLst>
          </p:cNvPr>
          <p:cNvSpPr>
            <a:spLocks noGrp="1"/>
          </p:cNvSpPr>
          <p:nvPr>
            <p:ph type="subTitle" idx="1"/>
          </p:nvPr>
        </p:nvSpPr>
        <p:spPr>
          <a:xfrm>
            <a:off x="721048" y="1345332"/>
            <a:ext cx="7701904" cy="3998119"/>
          </a:xfrm>
        </p:spPr>
        <p:txBody>
          <a:bodyPr rtlCol="0">
            <a:normAutofit fontScale="92500"/>
          </a:bodyPr>
          <a:lstStyle/>
          <a:p>
            <a:pPr eaLnBrk="1" fontAlgn="auto" hangingPunct="1">
              <a:spcAft>
                <a:spcPts val="0"/>
              </a:spcAft>
              <a:defRPr/>
            </a:pPr>
            <a:endParaRPr lang="en-GB" dirty="0"/>
          </a:p>
          <a:p>
            <a:pPr eaLnBrk="1" fontAlgn="auto" hangingPunct="1">
              <a:spcAft>
                <a:spcPts val="0"/>
              </a:spcAft>
              <a:defRPr/>
            </a:pPr>
            <a:r>
              <a:rPr lang="en-GB" sz="3900" b="1" u="sng" dirty="0"/>
              <a:t>Where you live matters!</a:t>
            </a:r>
          </a:p>
          <a:p>
            <a:pPr algn="l" eaLnBrk="1" fontAlgn="auto" hangingPunct="1">
              <a:spcAft>
                <a:spcPts val="0"/>
              </a:spcAft>
              <a:defRPr/>
            </a:pPr>
            <a:r>
              <a:rPr lang="en-GB" sz="3900" dirty="0">
                <a:solidFill>
                  <a:srgbClr val="FF0000"/>
                </a:solidFill>
              </a:rPr>
              <a:t>Compare 1: 7 -9</a:t>
            </a:r>
          </a:p>
          <a:p>
            <a:pPr algn="l" eaLnBrk="1" fontAlgn="auto" hangingPunct="1">
              <a:spcAft>
                <a:spcPts val="0"/>
              </a:spcAft>
              <a:defRPr/>
            </a:pPr>
            <a:r>
              <a:rPr lang="en-GB" sz="3900" dirty="0"/>
              <a:t>In a Roman prison – not much fun</a:t>
            </a:r>
          </a:p>
          <a:p>
            <a:pPr algn="l" eaLnBrk="1" fontAlgn="auto" hangingPunct="1">
              <a:spcAft>
                <a:spcPts val="0"/>
              </a:spcAft>
              <a:defRPr/>
            </a:pPr>
            <a:r>
              <a:rPr lang="en-GB" sz="3900" dirty="0"/>
              <a:t>He loves adventure and he can’t move</a:t>
            </a:r>
          </a:p>
          <a:p>
            <a:pPr algn="l" eaLnBrk="1" fontAlgn="auto" hangingPunct="1">
              <a:spcAft>
                <a:spcPts val="0"/>
              </a:spcAft>
              <a:defRPr/>
            </a:pPr>
            <a:r>
              <a:rPr lang="en-GB" sz="3900" dirty="0"/>
              <a:t>He loves being with (Christian) friends and he’s isolated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163F-5141-5D04-22BE-A0F6B7452A0E}"/>
              </a:ext>
            </a:extLst>
          </p:cNvPr>
          <p:cNvSpPr>
            <a:spLocks noGrp="1"/>
          </p:cNvSpPr>
          <p:nvPr>
            <p:ph type="ctrTitle"/>
          </p:nvPr>
        </p:nvSpPr>
        <p:spPr>
          <a:xfrm>
            <a:off x="1362075" y="1279922"/>
            <a:ext cx="6942535" cy="1262063"/>
          </a:xfrm>
        </p:spPr>
        <p:txBody>
          <a:bodyPr rtlCol="0">
            <a:normAutofit fontScale="90000"/>
          </a:bodyPr>
          <a:lstStyle/>
          <a:p>
            <a:pPr eaLnBrk="1" fontAlgn="auto" hangingPunct="1">
              <a:spcAft>
                <a:spcPts val="0"/>
              </a:spcAft>
              <a:defRPr/>
            </a:pPr>
            <a:br>
              <a:rPr lang="en-GB" dirty="0">
                <a:solidFill>
                  <a:srgbClr val="FF0000"/>
                </a:solidFill>
              </a:rPr>
            </a:br>
            <a:r>
              <a:rPr lang="en-GB" sz="3675" dirty="0">
                <a:solidFill>
                  <a:srgbClr val="FF0000"/>
                </a:solidFill>
              </a:rPr>
              <a:t>Getting the most out of being a Christian</a:t>
            </a:r>
            <a:br>
              <a:rPr lang="en-GB" dirty="0">
                <a:solidFill>
                  <a:srgbClr val="FF0000"/>
                </a:solidFill>
              </a:rPr>
            </a:br>
            <a:br>
              <a:rPr lang="en-GB" dirty="0"/>
            </a:br>
            <a:endParaRPr lang="en-GB" dirty="0"/>
          </a:p>
        </p:txBody>
      </p:sp>
      <p:sp>
        <p:nvSpPr>
          <p:cNvPr id="6147" name="Subtitle 2">
            <a:extLst>
              <a:ext uri="{FF2B5EF4-FFF2-40B4-BE49-F238E27FC236}">
                <a16:creationId xmlns:a16="http://schemas.microsoft.com/office/drawing/2014/main" id="{CD233469-5BF6-FED3-498E-9E5D7A1AA30C}"/>
              </a:ext>
            </a:extLst>
          </p:cNvPr>
          <p:cNvSpPr>
            <a:spLocks noGrp="1" noChangeArrowheads="1"/>
          </p:cNvSpPr>
          <p:nvPr>
            <p:ph type="subTitle" idx="1"/>
          </p:nvPr>
        </p:nvSpPr>
        <p:spPr>
          <a:xfrm>
            <a:off x="1046560" y="1993107"/>
            <a:ext cx="7450931" cy="3065860"/>
          </a:xfrm>
        </p:spPr>
        <p:txBody>
          <a:bodyPr/>
          <a:lstStyle/>
          <a:p>
            <a:pPr eaLnBrk="1" hangingPunct="1"/>
            <a:r>
              <a:rPr lang="en-GB" altLang="en-US" sz="3300" b="1" u="sng"/>
              <a:t>What about us?</a:t>
            </a:r>
          </a:p>
          <a:p>
            <a:pPr eaLnBrk="1" hangingPunct="1"/>
            <a:r>
              <a:rPr lang="en-GB" altLang="en-US" sz="3300"/>
              <a:t>I’d be complaining about my circumstances and feeling let down by God!</a:t>
            </a:r>
          </a:p>
          <a:p>
            <a:pPr eaLnBrk="1" hangingPunct="1"/>
            <a:r>
              <a:rPr lang="en-GB" altLang="en-US" sz="3300" b="1" u="sng"/>
              <a:t>Paul  - Read 1: 9 - 11</a:t>
            </a:r>
          </a:p>
          <a:p>
            <a:pPr eaLnBrk="1" hangingPunct="1"/>
            <a:endParaRPr lang="en-GB"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C586B067-C958-E014-27F3-4A1063D18D11}"/>
              </a:ext>
            </a:extLst>
          </p:cNvPr>
          <p:cNvSpPr>
            <a:spLocks noGrp="1" noChangeArrowheads="1"/>
          </p:cNvSpPr>
          <p:nvPr>
            <p:ph type="ctrTitle"/>
          </p:nvPr>
        </p:nvSpPr>
        <p:spPr>
          <a:xfrm>
            <a:off x="788194" y="285750"/>
            <a:ext cx="7667625" cy="1296591"/>
          </a:xfrm>
        </p:spPr>
        <p:txBody>
          <a:bodyPr/>
          <a:lstStyle/>
          <a:p>
            <a:pPr eaLnBrk="1" hangingPunct="1"/>
            <a:r>
              <a:rPr lang="en-GB" altLang="en-US" sz="3600">
                <a:solidFill>
                  <a:srgbClr val="FF0000"/>
                </a:solidFill>
              </a:rPr>
              <a:t>Getting the most out of being a Christian</a:t>
            </a:r>
          </a:p>
        </p:txBody>
      </p:sp>
      <p:sp>
        <p:nvSpPr>
          <p:cNvPr id="3" name="Subtitle 2">
            <a:extLst>
              <a:ext uri="{FF2B5EF4-FFF2-40B4-BE49-F238E27FC236}">
                <a16:creationId xmlns:a16="http://schemas.microsoft.com/office/drawing/2014/main" id="{C53B84C8-2AB5-BE81-64FA-D94D09A59A4A}"/>
              </a:ext>
            </a:extLst>
          </p:cNvPr>
          <p:cNvSpPr>
            <a:spLocks noGrp="1"/>
          </p:cNvSpPr>
          <p:nvPr>
            <p:ph type="subTitle" idx="1"/>
          </p:nvPr>
        </p:nvSpPr>
        <p:spPr>
          <a:xfrm>
            <a:off x="978694" y="1843088"/>
            <a:ext cx="6858000" cy="3188494"/>
          </a:xfrm>
        </p:spPr>
        <p:txBody>
          <a:bodyPr rtlCol="0">
            <a:normAutofit/>
          </a:bodyPr>
          <a:lstStyle/>
          <a:p>
            <a:pPr eaLnBrk="1" fontAlgn="auto" hangingPunct="1">
              <a:spcAft>
                <a:spcPts val="0"/>
              </a:spcAft>
              <a:defRPr/>
            </a:pPr>
            <a:endParaRPr lang="en-GB" dirty="0"/>
          </a:p>
          <a:p>
            <a:pPr eaLnBrk="1" fontAlgn="auto" hangingPunct="1">
              <a:spcAft>
                <a:spcPts val="0"/>
              </a:spcAft>
              <a:defRPr/>
            </a:pPr>
            <a:r>
              <a:rPr lang="en-GB" sz="3300" b="1" u="sng" dirty="0"/>
              <a:t>Paul’s evaluation</a:t>
            </a:r>
          </a:p>
          <a:p>
            <a:pPr eaLnBrk="1" fontAlgn="auto" hangingPunct="1">
              <a:spcAft>
                <a:spcPts val="0"/>
              </a:spcAft>
              <a:defRPr/>
            </a:pPr>
            <a:r>
              <a:rPr lang="en-GB" sz="3300" dirty="0">
                <a:solidFill>
                  <a:srgbClr val="FF0000"/>
                </a:solidFill>
              </a:rPr>
              <a:t>Compare 1: 12 -14</a:t>
            </a:r>
          </a:p>
          <a:p>
            <a:pPr marL="428625" indent="-428625" algn="l" eaLnBrk="1" fontAlgn="auto" hangingPunct="1">
              <a:spcAft>
                <a:spcPts val="0"/>
              </a:spcAft>
              <a:buFont typeface="Arial" panose="020B0604020202020204" pitchFamily="34" charset="0"/>
              <a:buChar char="•"/>
              <a:defRPr/>
            </a:pPr>
            <a:r>
              <a:rPr lang="en-GB" sz="3300" dirty="0"/>
              <a:t>Served to advance the Gospel</a:t>
            </a:r>
          </a:p>
          <a:p>
            <a:pPr marL="428625" indent="-428625" algn="l" eaLnBrk="1" fontAlgn="auto" hangingPunct="1">
              <a:spcAft>
                <a:spcPts val="0"/>
              </a:spcAft>
              <a:buFont typeface="Arial" panose="020B0604020202020204" pitchFamily="34" charset="0"/>
              <a:buChar char="•"/>
              <a:defRPr/>
            </a:pPr>
            <a:r>
              <a:rPr lang="en-GB" sz="3300" dirty="0"/>
              <a:t>Evangelistic opportunities</a:t>
            </a:r>
          </a:p>
          <a:p>
            <a:pPr marL="428625" indent="-428625" algn="l" eaLnBrk="1" fontAlgn="auto" hangingPunct="1">
              <a:spcAft>
                <a:spcPts val="0"/>
              </a:spcAft>
              <a:buFont typeface="Arial" panose="020B0604020202020204" pitchFamily="34" charset="0"/>
              <a:buChar char="•"/>
              <a:defRPr/>
            </a:pPr>
            <a:r>
              <a:rPr lang="en-GB" sz="3300" dirty="0"/>
              <a:t>Encouragement for believers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B9C36-CD0C-DDE9-1E18-3F369FFCE240}"/>
              </a:ext>
            </a:extLst>
          </p:cNvPr>
          <p:cNvSpPr>
            <a:spLocks noGrp="1"/>
          </p:cNvSpPr>
          <p:nvPr>
            <p:ph type="ctrTitle"/>
          </p:nvPr>
        </p:nvSpPr>
        <p:spPr>
          <a:xfrm>
            <a:off x="610791" y="964406"/>
            <a:ext cx="7961709" cy="1296591"/>
          </a:xfrm>
        </p:spPr>
        <p:txBody>
          <a:bodyPr rtlCol="0">
            <a:normAutofit fontScale="90000"/>
          </a:bodyPr>
          <a:lstStyle/>
          <a:p>
            <a:pPr eaLnBrk="1" fontAlgn="auto" hangingPunct="1">
              <a:spcAft>
                <a:spcPts val="0"/>
              </a:spcAft>
              <a:defRPr/>
            </a:pPr>
            <a:r>
              <a:rPr lang="en-GB" sz="3975" dirty="0">
                <a:solidFill>
                  <a:srgbClr val="FF0000"/>
                </a:solidFill>
              </a:rPr>
              <a:t>Getting the most out of being a Christian</a:t>
            </a:r>
            <a:br>
              <a:rPr lang="en-GB" dirty="0"/>
            </a:br>
            <a:endParaRPr lang="en-GB" dirty="0"/>
          </a:p>
        </p:txBody>
      </p:sp>
      <p:sp>
        <p:nvSpPr>
          <p:cNvPr id="8195" name="Subtitle 2">
            <a:extLst>
              <a:ext uri="{FF2B5EF4-FFF2-40B4-BE49-F238E27FC236}">
                <a16:creationId xmlns:a16="http://schemas.microsoft.com/office/drawing/2014/main" id="{DB34383A-3AA1-D325-0A46-6DF6EC61CFD0}"/>
              </a:ext>
            </a:extLst>
          </p:cNvPr>
          <p:cNvSpPr>
            <a:spLocks noGrp="1" noChangeArrowheads="1"/>
          </p:cNvSpPr>
          <p:nvPr>
            <p:ph type="subTitle" idx="1"/>
          </p:nvPr>
        </p:nvSpPr>
        <p:spPr>
          <a:xfrm>
            <a:off x="1046560" y="2095500"/>
            <a:ext cx="6858000" cy="3333750"/>
          </a:xfrm>
        </p:spPr>
        <p:txBody>
          <a:bodyPr/>
          <a:lstStyle/>
          <a:p>
            <a:pPr eaLnBrk="1" hangingPunct="1"/>
            <a:r>
              <a:rPr lang="en-GB" altLang="en-US" sz="3300" b="1" u="sng"/>
              <a:t>What about us?</a:t>
            </a:r>
          </a:p>
          <a:p>
            <a:pPr eaLnBrk="1" hangingPunct="1"/>
            <a:r>
              <a:rPr lang="en-GB" altLang="en-US" sz="3300"/>
              <a:t>How do we evaluate our circumstances?</a:t>
            </a:r>
          </a:p>
          <a:p>
            <a:pPr eaLnBrk="1" hangingPunct="1"/>
            <a:r>
              <a:rPr lang="en-GB" altLang="en-US" sz="3300"/>
              <a:t>Home? Health? Holidays?</a:t>
            </a:r>
          </a:p>
          <a:p>
            <a:pPr eaLnBrk="1" hangingPunct="1"/>
            <a:r>
              <a:rPr lang="en-GB" altLang="en-US" sz="3300"/>
              <a:t>Restrictions?</a:t>
            </a:r>
          </a:p>
          <a:p>
            <a:pPr eaLnBrk="1" hangingPunct="1"/>
            <a:endParaRPr lang="en-GB" altLang="en-US"/>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10538</TotalTime>
  <Words>559</Words>
  <Application>Microsoft Office PowerPoint</Application>
  <PresentationFormat>On-screen Show (16:10)</PresentationFormat>
  <Paragraphs>96</Paragraphs>
  <Slides>18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Aptos</vt:lpstr>
      <vt:lpstr>Aptos Display</vt:lpstr>
      <vt:lpstr>Arial</vt:lpstr>
      <vt:lpstr>Calibri</vt:lpstr>
      <vt:lpstr>Calibri Light</vt:lpstr>
      <vt:lpstr>Office Theme</vt:lpstr>
      <vt:lpstr>1_Office Theme</vt:lpstr>
      <vt:lpstr> QUIZ – Who said it?</vt:lpstr>
      <vt:lpstr>QUIZ – Who said it?</vt:lpstr>
      <vt:lpstr>PowerPoint Presentation</vt:lpstr>
      <vt:lpstr>PowerPoint Presentation</vt:lpstr>
      <vt:lpstr>PowerPoint Presentation</vt:lpstr>
      <vt:lpstr> Getting the most out of being a Christian </vt:lpstr>
      <vt:lpstr> Getting the most out of being a Christian  </vt:lpstr>
      <vt:lpstr>Getting the most out of being a Christian</vt:lpstr>
      <vt:lpstr>Getting the most out of being a Christian </vt:lpstr>
      <vt:lpstr>    Getting the most out of being a Christian </vt:lpstr>
      <vt:lpstr>Getting the most out of being a Christian</vt:lpstr>
      <vt:lpstr>Getting the most out of being a Christian </vt:lpstr>
      <vt:lpstr>Getting the most out of being a Christian</vt:lpstr>
      <vt:lpstr>Getting the most out of being a Christian</vt:lpstr>
      <vt:lpstr>Getting the most out of being a Christian</vt:lpstr>
      <vt:lpstr>Getting the most out of being a Christian</vt:lpstr>
      <vt:lpstr> “And to die is gain”</vt:lpstr>
      <vt:lpstr>“And to die is gain”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Lee</dc:creator>
  <cp:lastModifiedBy>David Lee</cp:lastModifiedBy>
  <cp:revision>937</cp:revision>
  <dcterms:created xsi:type="dcterms:W3CDTF">2021-01-02T18:20:38Z</dcterms:created>
  <dcterms:modified xsi:type="dcterms:W3CDTF">2026-08-02T13:18:59Z</dcterms:modified>
</cp:coreProperties>
</file>